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385" r:id="rId6"/>
    <p:sldId id="386" r:id="rId7"/>
    <p:sldId id="375" r:id="rId8"/>
    <p:sldId id="400" r:id="rId9"/>
    <p:sldId id="395" r:id="rId10"/>
    <p:sldId id="396" r:id="rId11"/>
    <p:sldId id="397" r:id="rId12"/>
    <p:sldId id="398" r:id="rId13"/>
    <p:sldId id="399" r:id="rId14"/>
    <p:sldId id="394" r:id="rId15"/>
    <p:sldId id="401" r:id="rId16"/>
    <p:sldId id="402" r:id="rId17"/>
    <p:sldId id="403" r:id="rId18"/>
    <p:sldId id="404" r:id="rId19"/>
    <p:sldId id="405" r:id="rId20"/>
    <p:sldId id="407" r:id="rId21"/>
    <p:sldId id="406" r:id="rId22"/>
    <p:sldId id="408" r:id="rId23"/>
    <p:sldId id="409" r:id="rId24"/>
    <p:sldId id="354" r:id="rId25"/>
  </p:sldIdLst>
  <p:sldSz cx="9144000" cy="6858000" type="screen4x3"/>
  <p:notesSz cx="7315200" cy="9601200"/>
  <p:embeddedFontLst>
    <p:embeddedFont>
      <p:font typeface="ShellBook" panose="00000500000000000000" pitchFamily="50" charset="0"/>
      <p:regular r:id="rId28"/>
    </p:embeddedFont>
    <p:embeddedFont>
      <p:font typeface="ShellHeavy" panose="00000700000000000000" pitchFamily="50" charset="0"/>
      <p:regular r:id="rId29"/>
      <p:bold r:id="rId30"/>
    </p:embeddedFont>
    <p:embeddedFont>
      <p:font typeface="ShellMedium" panose="00000600000000000000" pitchFamily="50" charset="0"/>
      <p:regular r:id="rId31"/>
    </p:embeddedFont>
  </p:embeddedFont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4" autoAdjust="0"/>
    <p:restoredTop sz="95394" autoAdjust="0"/>
  </p:normalViewPr>
  <p:slideViewPr>
    <p:cSldViewPr snapToGrid="0" snapToObjects="1" showGuides="1">
      <p:cViewPr varScale="1">
        <p:scale>
          <a:sx n="76" d="100"/>
          <a:sy n="76" d="100"/>
        </p:scale>
        <p:origin x="1064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60" d="100"/>
          <a:sy n="60" d="100"/>
        </p:scale>
        <p:origin x="3202" y="3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88C09-A274-4C07-9395-CBE67C0DE912}" type="datetimeFigureOut">
              <a:rPr lang="en-GB" smtClean="0">
                <a:latin typeface="ShellMedium" panose="00000600000000000000" pitchFamily="50" charset="0"/>
              </a:rPr>
              <a:pPr/>
              <a:t>25/08/2023</a:t>
            </a:fld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005D9-1AAC-4E6D-B9B3-BB8CB4FD9D30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73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E8910CE4-810D-4C84-B7AD-48C304FEA169}" type="datetimeFigureOut">
              <a:rPr lang="en-GB" smtClean="0">
                <a:latin typeface="ShellMedium" panose="00000600000000000000" pitchFamily="50" charset="0"/>
              </a:rPr>
              <a:pPr/>
              <a:t>25/08/2023</a:t>
            </a:fld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0"/>
            <a:ext cx="5852160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9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95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GB" smtClean="0">
                <a:latin typeface="ShellMedium" panose="00000600000000000000" pitchFamily="50" charset="0"/>
              </a:rPr>
              <a:pPr/>
              <a:t>2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06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3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364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4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023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11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158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12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612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13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7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14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001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21</a:t>
            </a:fld>
            <a:endParaRPr lang="en-GB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980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29"/>
          <a:stretch/>
        </p:blipFill>
        <p:spPr>
          <a:xfrm>
            <a:off x="-1" y="724"/>
            <a:ext cx="9159767" cy="6861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4" y="517459"/>
            <a:ext cx="1888236" cy="1888236"/>
          </a:xfrm>
          <a:prstGeom prst="rect">
            <a:avLst/>
          </a:prstGeom>
          <a:ln>
            <a:noFill/>
          </a:ln>
        </p:spPr>
      </p:pic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575100" y="2754403"/>
            <a:ext cx="7480030" cy="918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2700" b="0" kern="1200" cap="none" spc="0" baseline="0">
                <a:solidFill>
                  <a:schemeClr val="tx1"/>
                </a:solidFill>
                <a:latin typeface="ShellHeavy" panose="00000700000000000000" pitchFamily="2" charset="0"/>
                <a:cs typeface="ShellMedium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75102" y="3805856"/>
            <a:ext cx="7482411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500" baseline="0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75106" y="4832087"/>
            <a:ext cx="590334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05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75106" y="5083916"/>
            <a:ext cx="590334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05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384194" y="6469199"/>
            <a:ext cx="252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638" noProof="1">
                <a:solidFill>
                  <a:schemeClr val="tx1"/>
                </a:solidFill>
                <a:latin typeface="+mn-lt"/>
                <a:cs typeface="ShellMedium" pitchFamily="34" charset="0"/>
              </a:rPr>
              <a:t>Copyright of Shell International B.V.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3134" y="6469199"/>
            <a:ext cx="266673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52757" y="6469200"/>
            <a:ext cx="108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10" rtl="0" eaLnBrk="1" latinLnBrk="0" hangingPunct="1">
              <a:defRPr lang="en-US" sz="638" kern="1200" smtClean="0">
                <a:solidFill>
                  <a:schemeClr val="tx1"/>
                </a:solidFill>
                <a:latin typeface="+mn-lt"/>
                <a:ea typeface="+mn-ea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07792" y="6469199"/>
            <a:ext cx="332648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507CAE59-6FF2-9AF0-720A-D547FCD0878F}"/>
              </a:ext>
            </a:extLst>
          </p:cNvPr>
          <p:cNvSpPr txBox="1"/>
          <p:nvPr userDrawn="1"/>
        </p:nvSpPr>
        <p:spPr>
          <a:xfrm>
            <a:off x="6186060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5" pos="5760" userDrawn="1">
          <p15:clr>
            <a:srgbClr val="FBAE40"/>
          </p15:clr>
        </p15:guide>
        <p15:guide id="6" orient="horz" pos="4074" userDrawn="1">
          <p15:clr>
            <a:srgbClr val="FBAE40"/>
          </p15:clr>
        </p15:guide>
        <p15:guide id="7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6" y="712813"/>
            <a:ext cx="8378429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1800" dirty="0" smtClean="0"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4854011" y="1665288"/>
            <a:ext cx="3905418" cy="4694238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050"/>
            </a:lvl1pPr>
            <a:lvl2pPr marL="132291" indent="-13229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050"/>
            </a:lvl2pPr>
            <a:lvl3pPr marL="265631" indent="-13334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050"/>
            </a:lvl3pPr>
            <a:lvl4pPr marL="398970" indent="-13334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050"/>
            </a:lvl4pPr>
            <a:lvl5pPr marL="513263" indent="-11429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900"/>
            </a:lvl5pPr>
            <a:lvl6pPr marL="618029" indent="-10476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tabLst/>
              <a:defRPr sz="825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573883" y="1665292"/>
            <a:ext cx="3908822" cy="4694239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050"/>
            </a:lvl1pPr>
            <a:lvl2pPr marL="132291" indent="-132291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050"/>
            </a:lvl2pPr>
            <a:lvl3pPr marL="265631" indent="-133341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050"/>
            </a:lvl3pPr>
            <a:lvl4pPr marL="398970" indent="-133341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050"/>
            </a:lvl4pPr>
            <a:lvl5pPr marL="513263" indent="-11429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900"/>
            </a:lvl5pPr>
            <a:lvl6pPr marL="618029" indent="-10476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825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52757" y="6469200"/>
            <a:ext cx="108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10" rtl="0" eaLnBrk="1" latinLnBrk="0" hangingPunct="1">
              <a:defRPr lang="en-US" sz="638" kern="1200" smtClean="0">
                <a:solidFill>
                  <a:schemeClr val="tx1"/>
                </a:solidFill>
                <a:latin typeface="+mn-lt"/>
                <a:ea typeface="+mn-ea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3134" y="6469199"/>
            <a:ext cx="266673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07792" y="6469199"/>
            <a:ext cx="332648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F75C48B8-19CA-AFC0-E636-A5DBC2DD83F7}"/>
              </a:ext>
            </a:extLst>
          </p:cNvPr>
          <p:cNvSpPr txBox="1"/>
          <p:nvPr userDrawn="1"/>
        </p:nvSpPr>
        <p:spPr>
          <a:xfrm>
            <a:off x="6186060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3785538" y="4"/>
            <a:ext cx="5358462" cy="6857999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160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2" y="712813"/>
            <a:ext cx="3318933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1800" b="0" kern="1200" cap="none" baseline="0" noProof="0" dirty="0" smtClean="0">
                <a:solidFill>
                  <a:schemeClr val="tx1"/>
                </a:solidFill>
                <a:latin typeface="ShellHeavy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573881" y="1665292"/>
            <a:ext cx="2872053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350"/>
            </a:lvl1pPr>
            <a:lvl2pPr marL="172788" indent="-172788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350"/>
            </a:lvl2pPr>
            <a:lvl3pPr marL="344225" indent="-171438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350"/>
            </a:lvl3pPr>
            <a:lvl4pPr marL="515661" indent="-171438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350"/>
            </a:lvl4pPr>
            <a:lvl5pPr marL="668051" indent="-15239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782342" indent="-11429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9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52757" y="6469200"/>
            <a:ext cx="108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10" rtl="0" eaLnBrk="1" latinLnBrk="0" hangingPunct="1">
              <a:defRPr lang="en-US" sz="638" kern="1200" smtClean="0">
                <a:solidFill>
                  <a:schemeClr val="tx1"/>
                </a:solidFill>
                <a:latin typeface="+mn-lt"/>
                <a:ea typeface="+mn-ea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3134" y="6469199"/>
            <a:ext cx="266673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07792" y="6469199"/>
            <a:ext cx="332648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90612C4B-3C60-506B-556E-EE8341E54062}"/>
              </a:ext>
            </a:extLst>
          </p:cNvPr>
          <p:cNvSpPr txBox="1"/>
          <p:nvPr userDrawn="1"/>
        </p:nvSpPr>
        <p:spPr>
          <a:xfrm>
            <a:off x="6186060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813743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824" userDrawn="1">
          <p15:clr>
            <a:srgbClr val="FBAE40"/>
          </p15:clr>
        </p15:guide>
        <p15:guide id="3" pos="29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381985" y="6201082"/>
            <a:ext cx="4157288" cy="158455"/>
          </a:xfrm>
        </p:spPr>
        <p:txBody>
          <a:bodyPr wrap="square">
            <a:noAutofit/>
          </a:bodyPr>
          <a:lstStyle>
            <a:lvl1pPr>
              <a:defRPr sz="675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12813"/>
            <a:ext cx="837842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381001" y="4116542"/>
            <a:ext cx="4101704" cy="176010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05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91431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381001" y="4456242"/>
            <a:ext cx="4101704" cy="1623641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381001" y="1780694"/>
            <a:ext cx="4101704" cy="176010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05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91431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381001" y="2120395"/>
            <a:ext cx="4101704" cy="1623641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4661304" y="4116542"/>
            <a:ext cx="4098131" cy="176010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05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91431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4661304" y="4456242"/>
            <a:ext cx="4098131" cy="1623641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4661304" y="1780694"/>
            <a:ext cx="4098131" cy="176010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05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91431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4661304" y="2120395"/>
            <a:ext cx="4098131" cy="1623641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52757" y="6469200"/>
            <a:ext cx="108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10" rtl="0" eaLnBrk="1" latinLnBrk="0" hangingPunct="1">
              <a:defRPr lang="en-US" sz="638" kern="1200" smtClean="0">
                <a:solidFill>
                  <a:schemeClr val="tx1"/>
                </a:solidFill>
                <a:latin typeface="+mn-lt"/>
                <a:ea typeface="+mn-ea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3134" y="6469199"/>
            <a:ext cx="266673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07792" y="6469199"/>
            <a:ext cx="332648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2E33A388-5163-2825-C619-83E9037B3C4A}"/>
              </a:ext>
            </a:extLst>
          </p:cNvPr>
          <p:cNvSpPr txBox="1"/>
          <p:nvPr userDrawn="1"/>
        </p:nvSpPr>
        <p:spPr>
          <a:xfrm>
            <a:off x="6186060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381985" y="6201082"/>
            <a:ext cx="4157288" cy="158455"/>
          </a:xfrm>
        </p:spPr>
        <p:txBody>
          <a:bodyPr wrap="square">
            <a:noAutofit/>
          </a:bodyPr>
          <a:lstStyle>
            <a:lvl1pPr>
              <a:defRPr sz="675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12813"/>
            <a:ext cx="837842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381001" y="4116542"/>
            <a:ext cx="4101704" cy="176010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05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91431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381001" y="1780694"/>
            <a:ext cx="4101704" cy="176010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05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91431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381001" y="2120395"/>
            <a:ext cx="4101704" cy="1623641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4661304" y="4116542"/>
            <a:ext cx="4098131" cy="176010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91431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05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91431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4661304" y="1780694"/>
            <a:ext cx="4098131" cy="176010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05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91431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4661304" y="2120395"/>
            <a:ext cx="4098131" cy="1623641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52757" y="6469200"/>
            <a:ext cx="108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10" rtl="0" eaLnBrk="1" latinLnBrk="0" hangingPunct="1">
              <a:defRPr lang="en-US" sz="638" kern="1200" smtClean="0">
                <a:solidFill>
                  <a:schemeClr val="tx1"/>
                </a:solidFill>
                <a:latin typeface="+mn-lt"/>
                <a:ea typeface="+mn-ea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3134" y="6469199"/>
            <a:ext cx="266673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07792" y="6469199"/>
            <a:ext cx="332648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381985" y="4510882"/>
            <a:ext cx="4100720" cy="1568988"/>
          </a:xfrm>
        </p:spPr>
        <p:txBody>
          <a:bodyPr/>
          <a:lstStyle>
            <a:lvl1pPr marL="0" indent="0" defTabSz="268262">
              <a:lnSpc>
                <a:spcPct val="140000"/>
              </a:lnSpc>
              <a:spcBef>
                <a:spcPts val="0"/>
              </a:spcBef>
              <a:defRPr sz="1050"/>
            </a:lvl1pPr>
            <a:lvl2pPr marL="172788" indent="-172788" defTabSz="268262">
              <a:lnSpc>
                <a:spcPct val="140000"/>
              </a:lnSpc>
              <a:spcBef>
                <a:spcPts val="0"/>
              </a:spcBef>
              <a:defRPr sz="1050"/>
            </a:lvl2pPr>
            <a:lvl3pPr marL="344225" indent="-171438" defTabSz="268262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050"/>
            </a:lvl3pPr>
            <a:lvl4pPr marL="515661" indent="-171438" defTabSz="268262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900"/>
            </a:lvl4pPr>
            <a:lvl5pPr marL="668051" indent="-152390" defTabSz="268262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825"/>
            </a:lvl5pPr>
            <a:lvl6pPr marL="782342" indent="-114291" defTabSz="268262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788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4661299" y="4510882"/>
            <a:ext cx="4100720" cy="1568988"/>
          </a:xfrm>
        </p:spPr>
        <p:txBody>
          <a:bodyPr/>
          <a:lstStyle>
            <a:lvl1pPr marL="0" indent="0" defTabSz="268262">
              <a:lnSpc>
                <a:spcPct val="140000"/>
              </a:lnSpc>
              <a:spcBef>
                <a:spcPts val="0"/>
              </a:spcBef>
              <a:defRPr sz="1050"/>
            </a:lvl1pPr>
            <a:lvl2pPr marL="172788" indent="-172788" defTabSz="268262">
              <a:lnSpc>
                <a:spcPct val="140000"/>
              </a:lnSpc>
              <a:spcBef>
                <a:spcPts val="0"/>
              </a:spcBef>
              <a:defRPr sz="1050"/>
            </a:lvl2pPr>
            <a:lvl3pPr marL="344225" indent="-171438" defTabSz="268262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050"/>
            </a:lvl3pPr>
            <a:lvl4pPr marL="515661" indent="-171438" defTabSz="268262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900"/>
            </a:lvl4pPr>
            <a:lvl5pPr marL="668051" indent="-152390" defTabSz="268262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825"/>
            </a:lvl5pPr>
            <a:lvl6pPr marL="782342" indent="-114291" defTabSz="268262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788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FF474806-E618-0EA8-D96D-11FAF3ABDA6C}"/>
              </a:ext>
            </a:extLst>
          </p:cNvPr>
          <p:cNvSpPr txBox="1"/>
          <p:nvPr userDrawn="1"/>
        </p:nvSpPr>
        <p:spPr>
          <a:xfrm>
            <a:off x="6186060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717710"/>
      </p:ext>
    </p:extLst>
  </p:cSld>
  <p:clrMapOvr>
    <a:masterClrMapping/>
  </p:clrMapOvr>
  <p:transition/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381985" y="6201082"/>
            <a:ext cx="4157288" cy="158455"/>
          </a:xfrm>
        </p:spPr>
        <p:txBody>
          <a:bodyPr wrap="square">
            <a:noAutofit/>
          </a:bodyPr>
          <a:lstStyle>
            <a:lvl1pPr>
              <a:defRPr sz="675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12813"/>
            <a:ext cx="837842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381001" y="4116542"/>
            <a:ext cx="1955006" cy="176010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05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91431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381001" y="1780694"/>
            <a:ext cx="1955006" cy="176010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05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91431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381001" y="2120395"/>
            <a:ext cx="1955006" cy="1623641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4676652" y="4116542"/>
            <a:ext cx="1954800" cy="176010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91431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05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91431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4676652" y="1780694"/>
            <a:ext cx="1954800" cy="176010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05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91431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4676652" y="2120395"/>
            <a:ext cx="1954800" cy="1623641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52757" y="6469200"/>
            <a:ext cx="108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10" rtl="0" eaLnBrk="1" latinLnBrk="0" hangingPunct="1">
              <a:defRPr lang="en-US" sz="638" kern="1200" smtClean="0">
                <a:solidFill>
                  <a:schemeClr val="tx1"/>
                </a:solidFill>
                <a:latin typeface="+mn-lt"/>
                <a:ea typeface="+mn-ea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3134" y="6469199"/>
            <a:ext cx="266673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07792" y="6469199"/>
            <a:ext cx="332648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381985" y="4510882"/>
            <a:ext cx="1954538" cy="1568988"/>
          </a:xfrm>
        </p:spPr>
        <p:txBody>
          <a:bodyPr/>
          <a:lstStyle>
            <a:lvl1pPr marL="0" indent="0" defTabSz="268262">
              <a:lnSpc>
                <a:spcPct val="140000"/>
              </a:lnSpc>
              <a:spcBef>
                <a:spcPts val="0"/>
              </a:spcBef>
              <a:defRPr sz="1050"/>
            </a:lvl1pPr>
            <a:lvl2pPr marL="172788" indent="-172788" defTabSz="268262">
              <a:lnSpc>
                <a:spcPct val="140000"/>
              </a:lnSpc>
              <a:spcBef>
                <a:spcPts val="0"/>
              </a:spcBef>
              <a:defRPr sz="1050"/>
            </a:lvl2pPr>
            <a:lvl3pPr marL="344225" indent="-171438" defTabSz="268262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050"/>
            </a:lvl3pPr>
            <a:lvl4pPr marL="515661" indent="-171438" defTabSz="268262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900"/>
            </a:lvl4pPr>
            <a:lvl5pPr marL="668051" indent="-152390" defTabSz="268262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825"/>
            </a:lvl5pPr>
            <a:lvl6pPr marL="782342" indent="-114291" defTabSz="268262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788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4676656" y="4510882"/>
            <a:ext cx="1956035" cy="1568988"/>
          </a:xfrm>
        </p:spPr>
        <p:txBody>
          <a:bodyPr/>
          <a:lstStyle>
            <a:lvl1pPr marL="0" indent="0" defTabSz="268262">
              <a:lnSpc>
                <a:spcPct val="140000"/>
              </a:lnSpc>
              <a:spcBef>
                <a:spcPts val="0"/>
              </a:spcBef>
              <a:defRPr sz="1050"/>
            </a:lvl1pPr>
            <a:lvl2pPr marL="172788" indent="-172788" defTabSz="268262">
              <a:lnSpc>
                <a:spcPct val="140000"/>
              </a:lnSpc>
              <a:spcBef>
                <a:spcPts val="0"/>
              </a:spcBef>
              <a:defRPr sz="1050"/>
            </a:lvl2pPr>
            <a:lvl3pPr marL="344225" indent="-171438" defTabSz="268262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050"/>
            </a:lvl3pPr>
            <a:lvl4pPr marL="515661" indent="-171438" defTabSz="268262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900"/>
            </a:lvl4pPr>
            <a:lvl5pPr marL="668051" indent="-152390" defTabSz="268262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825"/>
            </a:lvl5pPr>
            <a:lvl6pPr marL="782342" indent="-114291" defTabSz="268262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788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1" name="Content Placeholder 51"/>
          <p:cNvSpPr>
            <a:spLocks noGrp="1"/>
          </p:cNvSpPr>
          <p:nvPr>
            <p:ph sz="quarter" idx="64" hasCustomPrompt="1"/>
          </p:nvPr>
        </p:nvSpPr>
        <p:spPr>
          <a:xfrm>
            <a:off x="2527183" y="4116542"/>
            <a:ext cx="1955006" cy="176010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05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91431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22" name="Content Placeholder 51"/>
          <p:cNvSpPr>
            <a:spLocks noGrp="1"/>
          </p:cNvSpPr>
          <p:nvPr>
            <p:ph sz="quarter" idx="65" hasCustomPrompt="1"/>
          </p:nvPr>
        </p:nvSpPr>
        <p:spPr>
          <a:xfrm>
            <a:off x="2527183" y="1780694"/>
            <a:ext cx="1955006" cy="176010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05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91431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23" name="Chart Placeholder 16"/>
          <p:cNvSpPr>
            <a:spLocks noGrp="1"/>
          </p:cNvSpPr>
          <p:nvPr>
            <p:ph type="chart" sz="quarter" idx="66"/>
          </p:nvPr>
        </p:nvSpPr>
        <p:spPr>
          <a:xfrm>
            <a:off x="2527183" y="2120395"/>
            <a:ext cx="1955006" cy="1623641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24" name="Content Placeholder 9"/>
          <p:cNvSpPr>
            <a:spLocks noGrp="1"/>
          </p:cNvSpPr>
          <p:nvPr>
            <p:ph sz="quarter" idx="67"/>
          </p:nvPr>
        </p:nvSpPr>
        <p:spPr>
          <a:xfrm>
            <a:off x="2528167" y="4510882"/>
            <a:ext cx="1954538" cy="1568988"/>
          </a:xfrm>
        </p:spPr>
        <p:txBody>
          <a:bodyPr/>
          <a:lstStyle>
            <a:lvl1pPr marL="0" indent="0" defTabSz="268262">
              <a:lnSpc>
                <a:spcPct val="140000"/>
              </a:lnSpc>
              <a:spcBef>
                <a:spcPts val="0"/>
              </a:spcBef>
              <a:defRPr sz="1050"/>
            </a:lvl1pPr>
            <a:lvl2pPr marL="172788" indent="-172788" defTabSz="268262">
              <a:lnSpc>
                <a:spcPct val="140000"/>
              </a:lnSpc>
              <a:spcBef>
                <a:spcPts val="0"/>
              </a:spcBef>
              <a:defRPr sz="1050"/>
            </a:lvl2pPr>
            <a:lvl3pPr marL="344225" indent="-171438" defTabSz="268262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050"/>
            </a:lvl3pPr>
            <a:lvl4pPr marL="515661" indent="-171438" defTabSz="268262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900"/>
            </a:lvl4pPr>
            <a:lvl5pPr marL="668051" indent="-152390" defTabSz="268262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825"/>
            </a:lvl5pPr>
            <a:lvl6pPr marL="782342" indent="-114291" defTabSz="268262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788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7" name="Content Placeholder 51"/>
          <p:cNvSpPr>
            <a:spLocks noGrp="1"/>
          </p:cNvSpPr>
          <p:nvPr>
            <p:ph sz="quarter" idx="68" hasCustomPrompt="1"/>
          </p:nvPr>
        </p:nvSpPr>
        <p:spPr>
          <a:xfrm>
            <a:off x="6803395" y="4116542"/>
            <a:ext cx="1954800" cy="176010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91431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05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91431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Subtitle appears here</a:t>
            </a:r>
          </a:p>
        </p:txBody>
      </p:sp>
      <p:sp>
        <p:nvSpPr>
          <p:cNvPr id="48" name="Content Placeholder 51"/>
          <p:cNvSpPr>
            <a:spLocks noGrp="1"/>
          </p:cNvSpPr>
          <p:nvPr>
            <p:ph sz="quarter" idx="69" hasCustomPrompt="1"/>
          </p:nvPr>
        </p:nvSpPr>
        <p:spPr>
          <a:xfrm>
            <a:off x="6803395" y="1780694"/>
            <a:ext cx="1954800" cy="176010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05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91431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sp>
        <p:nvSpPr>
          <p:cNvPr id="49" name="Chart Placeholder 16"/>
          <p:cNvSpPr>
            <a:spLocks noGrp="1"/>
          </p:cNvSpPr>
          <p:nvPr>
            <p:ph type="chart" sz="quarter" idx="70"/>
          </p:nvPr>
        </p:nvSpPr>
        <p:spPr>
          <a:xfrm>
            <a:off x="6803395" y="2120395"/>
            <a:ext cx="1954800" cy="1623641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  <a:endParaRPr lang="en-GB" dirty="0"/>
          </a:p>
        </p:txBody>
      </p:sp>
      <p:sp>
        <p:nvSpPr>
          <p:cNvPr id="50" name="Content Placeholder 9"/>
          <p:cNvSpPr>
            <a:spLocks noGrp="1"/>
          </p:cNvSpPr>
          <p:nvPr>
            <p:ph sz="quarter" idx="71"/>
          </p:nvPr>
        </p:nvSpPr>
        <p:spPr>
          <a:xfrm>
            <a:off x="6803399" y="4510882"/>
            <a:ext cx="1956035" cy="1568988"/>
          </a:xfrm>
        </p:spPr>
        <p:txBody>
          <a:bodyPr/>
          <a:lstStyle>
            <a:lvl1pPr marL="0" indent="0" defTabSz="268262">
              <a:lnSpc>
                <a:spcPct val="140000"/>
              </a:lnSpc>
              <a:spcBef>
                <a:spcPts val="0"/>
              </a:spcBef>
              <a:defRPr sz="1050"/>
            </a:lvl1pPr>
            <a:lvl2pPr marL="172788" indent="-172788" defTabSz="268262">
              <a:lnSpc>
                <a:spcPct val="140000"/>
              </a:lnSpc>
              <a:spcBef>
                <a:spcPts val="0"/>
              </a:spcBef>
              <a:defRPr sz="1050"/>
            </a:lvl2pPr>
            <a:lvl3pPr marL="344225" indent="-171438" defTabSz="268262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050"/>
            </a:lvl3pPr>
            <a:lvl4pPr marL="515661" indent="-171438" defTabSz="268262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900"/>
            </a:lvl4pPr>
            <a:lvl5pPr marL="668051" indent="-152390" defTabSz="268262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825"/>
            </a:lvl5pPr>
            <a:lvl6pPr marL="782342" indent="-114291" defTabSz="268262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788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C9D678F8-2674-20D1-51F5-26758818E6ED}"/>
              </a:ext>
            </a:extLst>
          </p:cNvPr>
          <p:cNvSpPr txBox="1"/>
          <p:nvPr userDrawn="1"/>
        </p:nvSpPr>
        <p:spPr>
          <a:xfrm>
            <a:off x="6186060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258848"/>
      </p:ext>
    </p:extLst>
  </p:cSld>
  <p:clrMapOvr>
    <a:masterClrMapping/>
  </p:clrMapOvr>
  <p:transition/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27059"/>
          <a:stretch/>
        </p:blipFill>
        <p:spPr>
          <a:xfrm flipH="1">
            <a:off x="0" y="724"/>
            <a:ext cx="8331620" cy="6861905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701141" y="4826000"/>
            <a:ext cx="3058154" cy="8959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5701141" y="3258524"/>
            <a:ext cx="3058154" cy="150886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400" b="0" cap="none" baseline="0">
                <a:solidFill>
                  <a:schemeClr val="tx1"/>
                </a:solidFill>
                <a:latin typeface="ShellHeavy" panose="00000700000000000000" pitchFamily="2" charset="0"/>
              </a:defRPr>
            </a:lvl1pPr>
            <a:lvl2pPr marL="457154" indent="0">
              <a:buNone/>
              <a:defRPr sz="1800"/>
            </a:lvl2pPr>
            <a:lvl3pPr marL="914310" indent="0">
              <a:buNone/>
              <a:defRPr sz="1600"/>
            </a:lvl3pPr>
            <a:lvl4pPr marL="1371464" indent="0">
              <a:buNone/>
              <a:defRPr sz="1400"/>
            </a:lvl4pPr>
            <a:lvl5pPr marL="1828619" indent="0">
              <a:buNone/>
              <a:defRPr sz="1400"/>
            </a:lvl5pPr>
            <a:lvl6pPr marL="2285772" indent="0">
              <a:buNone/>
              <a:defRPr sz="1400"/>
            </a:lvl6pPr>
            <a:lvl7pPr marL="2742926" indent="0">
              <a:buNone/>
              <a:defRPr sz="1400"/>
            </a:lvl7pPr>
            <a:lvl8pPr marL="3200080" indent="0">
              <a:buNone/>
              <a:defRPr sz="1400"/>
            </a:lvl8pPr>
            <a:lvl9pPr marL="3657235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714997" y="1908483"/>
            <a:ext cx="2043490" cy="1123888"/>
          </a:xfrm>
          <a:prstGeom prst="rect">
            <a:avLst/>
          </a:prstGeom>
        </p:spPr>
        <p:txBody>
          <a:bodyPr lIns="0" tIns="0" rIns="0" bIns="0"/>
          <a:lstStyle>
            <a:lvl1pPr marL="0" algn="l" defTabSz="91431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810756" algn="l"/>
              </a:tabLst>
              <a:defRPr lang="en-GB" sz="5475" kern="10000" spc="-400" baseline="0" dirty="0">
                <a:ln w="3175">
                  <a:noFill/>
                </a:ln>
                <a:solidFill>
                  <a:schemeClr val="accent2"/>
                </a:solidFill>
                <a:latin typeface="ShellHeavy" panose="00000700000000000000" pitchFamily="2" charset="0"/>
                <a:ea typeface="ShellHeavy" panose="00000700000000000000" pitchFamily="2" charset="0"/>
                <a:cs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0.1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52757" y="6469200"/>
            <a:ext cx="108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10" rtl="0" eaLnBrk="1" latinLnBrk="0" hangingPunct="1">
              <a:defRPr lang="en-US" sz="638" kern="1200" smtClean="0">
                <a:solidFill>
                  <a:schemeClr val="tx1"/>
                </a:solidFill>
                <a:latin typeface="+mn-lt"/>
                <a:ea typeface="+mn-ea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384194" y="6469199"/>
            <a:ext cx="252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638" noProof="1">
                <a:solidFill>
                  <a:schemeClr val="tx1"/>
                </a:solidFill>
                <a:latin typeface="+mn-lt"/>
                <a:cs typeface="ShellMedium" pitchFamily="34" charset="0"/>
              </a:rPr>
              <a:t>Copyright of Shell International B.V.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3134" y="6469199"/>
            <a:ext cx="266673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07792" y="6469199"/>
            <a:ext cx="332648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8525F2D5-BEB9-700C-7913-54B4E2290DD0}"/>
              </a:ext>
            </a:extLst>
          </p:cNvPr>
          <p:cNvSpPr txBox="1"/>
          <p:nvPr userDrawn="1"/>
        </p:nvSpPr>
        <p:spPr>
          <a:xfrm>
            <a:off x="6186060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-3034" y="483102"/>
            <a:ext cx="1045798" cy="184552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32" name="Rectangle 31"/>
          <p:cNvSpPr/>
          <p:nvPr userDrawn="1"/>
        </p:nvSpPr>
        <p:spPr bwMode="white">
          <a:xfrm>
            <a:off x="376205" y="488948"/>
            <a:ext cx="983319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3134" y="6469199"/>
            <a:ext cx="266673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07792" y="6469199"/>
            <a:ext cx="332648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4183856" y="4"/>
            <a:ext cx="4962186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160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3887" y="3258523"/>
            <a:ext cx="3049907" cy="1508861"/>
          </a:xfrm>
          <a:noFill/>
        </p:spPr>
        <p:txBody>
          <a:bodyPr lIns="0" tIns="0" rIns="0"/>
          <a:lstStyle>
            <a:lvl1pPr>
              <a:defRPr sz="2400" kern="1200" cap="none" spc="0" baseline="0">
                <a:solidFill>
                  <a:schemeClr val="tx1"/>
                </a:solidFill>
                <a:latin typeface="ShellHeavy" panose="00000700000000000000" pitchFamily="2" charset="0"/>
                <a:cs typeface="ShellMedium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9748" y="4826586"/>
            <a:ext cx="3049907" cy="8953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52757" y="6469200"/>
            <a:ext cx="108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10" rtl="0" eaLnBrk="1" latinLnBrk="0" hangingPunct="1">
              <a:defRPr lang="en-US" sz="638" kern="1200" smtClean="0">
                <a:solidFill>
                  <a:schemeClr val="tx1"/>
                </a:solidFill>
                <a:latin typeface="+mn-lt"/>
                <a:ea typeface="+mn-ea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D84370CE-3F9E-A296-C18C-FE01C2A1C768}"/>
              </a:ext>
            </a:extLst>
          </p:cNvPr>
          <p:cNvSpPr txBox="1"/>
          <p:nvPr userDrawn="1"/>
        </p:nvSpPr>
        <p:spPr>
          <a:xfrm>
            <a:off x="6186060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707099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  <p15:guide id="3" orient="horz" pos="23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6" y="712813"/>
            <a:ext cx="8378429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1800" b="0" kern="1200" cap="none" baseline="0" noProof="0" dirty="0" smtClean="0">
                <a:solidFill>
                  <a:schemeClr val="tx1"/>
                </a:solidFill>
                <a:latin typeface="ShellHeavy" panose="00000700000000000000" pitchFamily="2" charset="0"/>
                <a:ea typeface="+mj-ea"/>
                <a:cs typeface="+mj-cs"/>
              </a:defRPr>
            </a:lvl1pPr>
          </a:lstStyle>
          <a:p>
            <a:pPr lvl="0" algn="l" defTabSz="91431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3134" y="6469199"/>
            <a:ext cx="266673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07792" y="6469199"/>
            <a:ext cx="332648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52757" y="6469200"/>
            <a:ext cx="108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10" rtl="0" eaLnBrk="1" latinLnBrk="0" hangingPunct="1">
              <a:defRPr lang="en-US" sz="638" kern="1200" smtClean="0">
                <a:solidFill>
                  <a:schemeClr val="tx1"/>
                </a:solidFill>
                <a:latin typeface="+mn-lt"/>
                <a:ea typeface="+mn-ea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25, 2023</a:t>
            </a:r>
          </a:p>
        </p:txBody>
      </p:sp>
    </p:spTree>
  </p:cSld>
  <p:clrMapOvr>
    <a:masterClrMapping/>
  </p:clrMapOvr>
  <p:transition/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6" y="0"/>
            <a:ext cx="9145787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160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52757" y="6469200"/>
            <a:ext cx="108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10" rtl="0" eaLnBrk="1" latinLnBrk="0" hangingPunct="1">
              <a:defRPr lang="en-US" sz="638" kern="1200" smtClean="0">
                <a:solidFill>
                  <a:schemeClr val="tx1"/>
                </a:solidFill>
                <a:latin typeface="+mn-lt"/>
                <a:ea typeface="+mn-ea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3134" y="6469199"/>
            <a:ext cx="266673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07792" y="6469199"/>
            <a:ext cx="332648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 Placeholder 2" descr="&lt;IGNORE&gt;" title="&lt;IGNORE&gt;"/>
          <p:cNvSpPr>
            <a:spLocks noGrp="1"/>
          </p:cNvSpPr>
          <p:nvPr>
            <p:ph type="body" sz="quarter" idx="13"/>
          </p:nvPr>
        </p:nvSpPr>
        <p:spPr>
          <a:xfrm>
            <a:off x="384891" y="1681888"/>
            <a:ext cx="8374921" cy="2861742"/>
          </a:xfrm>
        </p:spPr>
        <p:txBody>
          <a:bodyPr/>
          <a:lstStyle>
            <a:lvl1pPr>
              <a:lnSpc>
                <a:spcPct val="110000"/>
              </a:lnSpc>
              <a:defRPr lang="en-US" sz="2700" b="0" kern="1200" dirty="0" smtClean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D8B4134B-1C1F-CA7D-77F0-54DBF95A88C6}"/>
              </a:ext>
            </a:extLst>
          </p:cNvPr>
          <p:cNvSpPr txBox="1"/>
          <p:nvPr userDrawn="1"/>
        </p:nvSpPr>
        <p:spPr>
          <a:xfrm>
            <a:off x="6186060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662350"/>
      </p:ext>
    </p:extLst>
  </p:cSld>
  <p:clrMapOvr>
    <a:masterClrMapping/>
  </p:clrMapOvr>
  <p:transition/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4" t="302" r="15874"/>
          <a:stretch/>
        </p:blipFill>
        <p:spPr>
          <a:xfrm>
            <a:off x="0" y="-1"/>
            <a:ext cx="9144000" cy="68872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60727" b="27130"/>
          <a:stretch/>
        </p:blipFill>
        <p:spPr>
          <a:xfrm>
            <a:off x="3905730" y="0"/>
            <a:ext cx="5238270" cy="6887229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575100" y="2344633"/>
            <a:ext cx="3890604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5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 dirty="0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5106" y="723550"/>
            <a:ext cx="478182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7200" b="0" cap="none" baseline="0">
                <a:solidFill>
                  <a:schemeClr val="accent1"/>
                </a:solidFill>
                <a:latin typeface="ShellHeavy" panose="00000700000000000000" pitchFamily="2" charset="0"/>
              </a:defRPr>
            </a:lvl1pPr>
            <a:lvl2pPr marL="457154" indent="0">
              <a:buNone/>
              <a:defRPr sz="1800"/>
            </a:lvl2pPr>
            <a:lvl3pPr marL="914310" indent="0">
              <a:buNone/>
              <a:defRPr sz="1600"/>
            </a:lvl3pPr>
            <a:lvl4pPr marL="1371464" indent="0">
              <a:buNone/>
              <a:defRPr sz="1400"/>
            </a:lvl4pPr>
            <a:lvl5pPr marL="1828619" indent="0">
              <a:buNone/>
              <a:defRPr sz="1400"/>
            </a:lvl5pPr>
            <a:lvl6pPr marL="2285772" indent="0">
              <a:buNone/>
              <a:defRPr sz="1400"/>
            </a:lvl6pPr>
            <a:lvl7pPr marL="2742926" indent="0">
              <a:buNone/>
              <a:defRPr sz="1400"/>
            </a:lvl7pPr>
            <a:lvl8pPr marL="3200080" indent="0">
              <a:buNone/>
              <a:defRPr sz="1400"/>
            </a:lvl8pPr>
            <a:lvl9pPr marL="3657235" indent="0">
              <a:buNone/>
              <a:defRPr sz="1400"/>
            </a:lvl9pPr>
          </a:lstStyle>
          <a:p>
            <a:pPr lvl="0"/>
            <a:r>
              <a:rPr lang="en-GB" dirty="0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7252757" y="6469200"/>
            <a:ext cx="108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10" rtl="0" eaLnBrk="1" latinLnBrk="0" hangingPunct="1">
              <a:defRPr lang="en-US" sz="638" kern="1200" smtClean="0">
                <a:solidFill>
                  <a:schemeClr val="bg1"/>
                </a:solidFill>
                <a:latin typeface="+mn-lt"/>
                <a:ea typeface="+mn-ea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gray">
          <a:xfrm>
            <a:off x="384194" y="6469199"/>
            <a:ext cx="252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638" noProof="1">
                <a:solidFill>
                  <a:schemeClr val="bg1"/>
                </a:solidFill>
                <a:latin typeface="+mn-lt"/>
                <a:cs typeface="ShellMedium" pitchFamily="34" charset="0"/>
              </a:rPr>
              <a:t>Copyright of Shell International B.V.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493134" y="6469199"/>
            <a:ext cx="266673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bg1"/>
                </a:solidFill>
                <a:latin typeface="+mn-lt"/>
                <a:cs typeface="ShellMedium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907792" y="6469199"/>
            <a:ext cx="332648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638">
                <a:solidFill>
                  <a:schemeClr val="bg1"/>
                </a:solidFill>
                <a:latin typeface="+mn-lt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FC98EB37-CB2D-84A4-87B4-52739E8AD919}"/>
              </a:ext>
            </a:extLst>
          </p:cNvPr>
          <p:cNvSpPr txBox="1"/>
          <p:nvPr userDrawn="1"/>
        </p:nvSpPr>
        <p:spPr>
          <a:xfrm>
            <a:off x="6186060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3888" y="2286000"/>
            <a:ext cx="3107441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2700" b="0" kern="1200" cap="none" spc="0" baseline="0">
                <a:solidFill>
                  <a:schemeClr val="tx1"/>
                </a:solidFill>
                <a:latin typeface="ShellHeavy" panose="00000700000000000000" pitchFamily="2" charset="0"/>
                <a:cs typeface="ShellMedium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3882" y="3805200"/>
            <a:ext cx="3045616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500" baseline="0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573882" y="4831200"/>
            <a:ext cx="3045616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05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573882" y="5083213"/>
            <a:ext cx="3045616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05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384194" y="6469199"/>
            <a:ext cx="252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638" noProof="1">
                <a:solidFill>
                  <a:schemeClr val="tx1"/>
                </a:solidFill>
                <a:latin typeface="+mn-lt"/>
                <a:cs typeface="ShellMedium" pitchFamily="34" charset="0"/>
              </a:rPr>
              <a:t>Copyright of Shell International B.V.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3134" y="6469199"/>
            <a:ext cx="266673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3785538" y="1"/>
            <a:ext cx="5358462" cy="6359524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160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52757" y="6469200"/>
            <a:ext cx="108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10" rtl="0" eaLnBrk="1" latinLnBrk="0" hangingPunct="1">
              <a:defRPr lang="en-US" sz="638" kern="1200" smtClean="0">
                <a:solidFill>
                  <a:schemeClr val="tx1"/>
                </a:solidFill>
                <a:latin typeface="+mn-lt"/>
                <a:ea typeface="+mn-ea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07792" y="6469199"/>
            <a:ext cx="332648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" y="517459"/>
            <a:ext cx="1888236" cy="1888236"/>
          </a:xfrm>
          <a:prstGeom prst="rect">
            <a:avLst/>
          </a:prstGeom>
          <a:ln>
            <a:noFill/>
          </a:ln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6CD7D05E-B6F4-1F0B-C26A-EDEF40DF84D5}"/>
              </a:ext>
            </a:extLst>
          </p:cNvPr>
          <p:cNvSpPr txBox="1"/>
          <p:nvPr userDrawn="1"/>
        </p:nvSpPr>
        <p:spPr>
          <a:xfrm>
            <a:off x="6186060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520605"/>
      </p:ext>
    </p:extLst>
  </p:cSld>
  <p:clrMapOvr>
    <a:masterClrMapping/>
  </p:clrMapOvr>
  <p:transition/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Opt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50444" b="27130"/>
          <a:stretch/>
        </p:blipFill>
        <p:spPr>
          <a:xfrm>
            <a:off x="2534130" y="0"/>
            <a:ext cx="6609870" cy="6887229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575100" y="4169551"/>
            <a:ext cx="3890604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05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 dirty="0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75106" y="2548468"/>
            <a:ext cx="478182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7200" b="0" cap="none" baseline="0">
                <a:solidFill>
                  <a:schemeClr val="accent2"/>
                </a:solidFill>
                <a:latin typeface="ShellHeavy" panose="00000700000000000000" pitchFamily="2" charset="0"/>
              </a:defRPr>
            </a:lvl1pPr>
            <a:lvl2pPr marL="457154" indent="0">
              <a:buNone/>
              <a:defRPr sz="1800"/>
            </a:lvl2pPr>
            <a:lvl3pPr marL="914310" indent="0">
              <a:buNone/>
              <a:defRPr sz="1600"/>
            </a:lvl3pPr>
            <a:lvl4pPr marL="1371464" indent="0">
              <a:buNone/>
              <a:defRPr sz="1400"/>
            </a:lvl4pPr>
            <a:lvl5pPr marL="1828619" indent="0">
              <a:buNone/>
              <a:defRPr sz="1400"/>
            </a:lvl5pPr>
            <a:lvl6pPr marL="2285772" indent="0">
              <a:buNone/>
              <a:defRPr sz="1400"/>
            </a:lvl6pPr>
            <a:lvl7pPr marL="2742926" indent="0">
              <a:buNone/>
              <a:defRPr sz="1400"/>
            </a:lvl7pPr>
            <a:lvl8pPr marL="3200080" indent="0">
              <a:buNone/>
              <a:defRPr sz="1400"/>
            </a:lvl8pPr>
            <a:lvl9pPr marL="3657235" indent="0">
              <a:buNone/>
              <a:defRPr sz="1400"/>
            </a:lvl9pPr>
          </a:lstStyle>
          <a:p>
            <a:pPr lvl="0"/>
            <a:r>
              <a:rPr lang="en-GB" dirty="0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52757" y="6469200"/>
            <a:ext cx="108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10" rtl="0" eaLnBrk="1" latinLnBrk="0" hangingPunct="1">
              <a:defRPr lang="en-US" sz="638" kern="1200" smtClean="0">
                <a:solidFill>
                  <a:schemeClr val="tx1"/>
                </a:solidFill>
                <a:latin typeface="+mn-lt"/>
                <a:ea typeface="+mn-ea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3134" y="6469199"/>
            <a:ext cx="266673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07792" y="6469199"/>
            <a:ext cx="332648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917B1B65-8A0D-CE4B-7F9D-0B30116AB1E4}"/>
              </a:ext>
            </a:extLst>
          </p:cNvPr>
          <p:cNvSpPr txBox="1"/>
          <p:nvPr userDrawn="1"/>
        </p:nvSpPr>
        <p:spPr>
          <a:xfrm>
            <a:off x="6186060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108116"/>
      </p:ext>
    </p:extLst>
  </p:cSld>
  <p:clrMapOvr>
    <a:masterClrMapping/>
  </p:clrMapOvr>
  <p:transition/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07792" y="6469199"/>
            <a:ext cx="332648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52757" y="6469200"/>
            <a:ext cx="108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10" rtl="0" eaLnBrk="1" latinLnBrk="0" hangingPunct="1">
              <a:defRPr lang="en-US" sz="638" kern="1200" smtClean="0">
                <a:solidFill>
                  <a:schemeClr val="tx1"/>
                </a:solidFill>
                <a:latin typeface="+mn-lt"/>
                <a:ea typeface="+mn-ea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3134" y="6469199"/>
            <a:ext cx="266673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384194" y="6469199"/>
            <a:ext cx="252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638" noProof="1">
                <a:solidFill>
                  <a:schemeClr val="tx1"/>
                </a:solidFill>
                <a:latin typeface="+mn-lt"/>
                <a:cs typeface="ShellMedium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D32D6BAA-D591-F97A-0DE8-1B50E5223A2A}"/>
              </a:ext>
            </a:extLst>
          </p:cNvPr>
          <p:cNvSpPr txBox="1"/>
          <p:nvPr userDrawn="1"/>
        </p:nvSpPr>
        <p:spPr>
          <a:xfrm>
            <a:off x="6186060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256" y="1257010"/>
            <a:ext cx="4286250" cy="4286250"/>
          </a:xfrm>
          <a:prstGeom prst="rect">
            <a:avLst/>
          </a:prstGeom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5DAC5655-B276-EBB9-68B3-640951C0839B}"/>
              </a:ext>
            </a:extLst>
          </p:cNvPr>
          <p:cNvSpPr txBox="1"/>
          <p:nvPr userDrawn="1"/>
        </p:nvSpPr>
        <p:spPr>
          <a:xfrm>
            <a:off x="6186060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3808299" y="1015519"/>
            <a:ext cx="5336602" cy="5344822"/>
          </a:xfrm>
          <a:custGeom>
            <a:avLst/>
            <a:gdLst>
              <a:gd name="connsiteX0" fmla="*/ 0 w 7113204"/>
              <a:gd name="connsiteY0" fmla="*/ 0 h 5343523"/>
              <a:gd name="connsiteX1" fmla="*/ 7113204 w 7113204"/>
              <a:gd name="connsiteY1" fmla="*/ 0 h 5343523"/>
              <a:gd name="connsiteX2" fmla="*/ 7113204 w 7113204"/>
              <a:gd name="connsiteY2" fmla="*/ 5343523 h 5343523"/>
              <a:gd name="connsiteX3" fmla="*/ 0 w 7113204"/>
              <a:gd name="connsiteY3" fmla="*/ 5343523 h 5343523"/>
              <a:gd name="connsiteX4" fmla="*/ 0 w 7113204"/>
              <a:gd name="connsiteY4" fmla="*/ 0 h 5343523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1802 w 7113204"/>
              <a:gd name="connsiteY5" fmla="*/ 4810262 h 5344338"/>
              <a:gd name="connsiteX6" fmla="*/ 0 w 7113204"/>
              <a:gd name="connsiteY6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453 h 5344791"/>
              <a:gd name="connsiteX1" fmla="*/ 519692 w 7113204"/>
              <a:gd name="connsiteY1" fmla="*/ 0 h 5344791"/>
              <a:gd name="connsiteX2" fmla="*/ 7113204 w 7113204"/>
              <a:gd name="connsiteY2" fmla="*/ 453 h 5344791"/>
              <a:gd name="connsiteX3" fmla="*/ 7113204 w 7113204"/>
              <a:gd name="connsiteY3" fmla="*/ 5343976 h 5344791"/>
              <a:gd name="connsiteX4" fmla="*/ 503508 w 7113204"/>
              <a:gd name="connsiteY4" fmla="*/ 5344791 h 5344791"/>
              <a:gd name="connsiteX5" fmla="*/ 1802 w 7113204"/>
              <a:gd name="connsiteY5" fmla="*/ 4810715 h 5344791"/>
              <a:gd name="connsiteX6" fmla="*/ 0 w 7113204"/>
              <a:gd name="connsiteY6" fmla="*/ 453 h 5344791"/>
              <a:gd name="connsiteX0" fmla="*/ 39320 w 7152524"/>
              <a:gd name="connsiteY0" fmla="*/ 48299 h 5392637"/>
              <a:gd name="connsiteX1" fmla="*/ 559012 w 7152524"/>
              <a:gd name="connsiteY1" fmla="*/ 47846 h 5392637"/>
              <a:gd name="connsiteX2" fmla="*/ 7152524 w 7152524"/>
              <a:gd name="connsiteY2" fmla="*/ 48299 h 5392637"/>
              <a:gd name="connsiteX3" fmla="*/ 7152524 w 7152524"/>
              <a:gd name="connsiteY3" fmla="*/ 5391822 h 5392637"/>
              <a:gd name="connsiteX4" fmla="*/ 542828 w 7152524"/>
              <a:gd name="connsiteY4" fmla="*/ 5392637 h 5392637"/>
              <a:gd name="connsiteX5" fmla="*/ 41122 w 7152524"/>
              <a:gd name="connsiteY5" fmla="*/ 4858561 h 5392637"/>
              <a:gd name="connsiteX6" fmla="*/ 37076 w 7152524"/>
              <a:gd name="connsiteY6" fmla="*/ 496955 h 5392637"/>
              <a:gd name="connsiteX7" fmla="*/ 39320 w 7152524"/>
              <a:gd name="connsiteY7" fmla="*/ 48299 h 5392637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84805 w 7300253"/>
              <a:gd name="connsiteY0" fmla="*/ 449109 h 5344791"/>
              <a:gd name="connsiteX1" fmla="*/ 706741 w 7300253"/>
              <a:gd name="connsiteY1" fmla="*/ 0 h 5344791"/>
              <a:gd name="connsiteX2" fmla="*/ 7300253 w 7300253"/>
              <a:gd name="connsiteY2" fmla="*/ 453 h 5344791"/>
              <a:gd name="connsiteX3" fmla="*/ 7300253 w 7300253"/>
              <a:gd name="connsiteY3" fmla="*/ 5343976 h 5344791"/>
              <a:gd name="connsiteX4" fmla="*/ 690557 w 7300253"/>
              <a:gd name="connsiteY4" fmla="*/ 5344791 h 5344791"/>
              <a:gd name="connsiteX5" fmla="*/ 188851 w 7300253"/>
              <a:gd name="connsiteY5" fmla="*/ 4810715 h 5344791"/>
              <a:gd name="connsiteX6" fmla="*/ 184805 w 7300253"/>
              <a:gd name="connsiteY6" fmla="*/ 449109 h 5344791"/>
              <a:gd name="connsiteX0" fmla="*/ 155498 w 7270946"/>
              <a:gd name="connsiteY0" fmla="*/ 497244 h 5392926"/>
              <a:gd name="connsiteX1" fmla="*/ 677434 w 7270946"/>
              <a:gd name="connsiteY1" fmla="*/ 48135 h 5392926"/>
              <a:gd name="connsiteX2" fmla="*/ 7270946 w 7270946"/>
              <a:gd name="connsiteY2" fmla="*/ 48588 h 5392926"/>
              <a:gd name="connsiteX3" fmla="*/ 7270946 w 7270946"/>
              <a:gd name="connsiteY3" fmla="*/ 5392111 h 5392926"/>
              <a:gd name="connsiteX4" fmla="*/ 661250 w 7270946"/>
              <a:gd name="connsiteY4" fmla="*/ 5392926 h 5392926"/>
              <a:gd name="connsiteX5" fmla="*/ 159544 w 7270946"/>
              <a:gd name="connsiteY5" fmla="*/ 4858850 h 5392926"/>
              <a:gd name="connsiteX6" fmla="*/ 155498 w 7270946"/>
              <a:gd name="connsiteY6" fmla="*/ 497244 h 5392926"/>
              <a:gd name="connsiteX0" fmla="*/ 37199 w 7152647"/>
              <a:gd name="connsiteY0" fmla="*/ 527190 h 5422872"/>
              <a:gd name="connsiteX1" fmla="*/ 559135 w 7152647"/>
              <a:gd name="connsiteY1" fmla="*/ 78081 h 5422872"/>
              <a:gd name="connsiteX2" fmla="*/ 7152647 w 7152647"/>
              <a:gd name="connsiteY2" fmla="*/ 78534 h 5422872"/>
              <a:gd name="connsiteX3" fmla="*/ 7152647 w 7152647"/>
              <a:gd name="connsiteY3" fmla="*/ 5422057 h 5422872"/>
              <a:gd name="connsiteX4" fmla="*/ 542951 w 7152647"/>
              <a:gd name="connsiteY4" fmla="*/ 5422872 h 5422872"/>
              <a:gd name="connsiteX5" fmla="*/ 41245 w 7152647"/>
              <a:gd name="connsiteY5" fmla="*/ 4888796 h 5422872"/>
              <a:gd name="connsiteX6" fmla="*/ 37199 w 7152647"/>
              <a:gd name="connsiteY6" fmla="*/ 527190 h 5422872"/>
              <a:gd name="connsiteX0" fmla="*/ 27 w 7115475"/>
              <a:gd name="connsiteY0" fmla="*/ 522980 h 5418662"/>
              <a:gd name="connsiteX1" fmla="*/ 521963 w 7115475"/>
              <a:gd name="connsiteY1" fmla="*/ 73871 h 5418662"/>
              <a:gd name="connsiteX2" fmla="*/ 7115475 w 7115475"/>
              <a:gd name="connsiteY2" fmla="*/ 74324 h 5418662"/>
              <a:gd name="connsiteX3" fmla="*/ 7115475 w 7115475"/>
              <a:gd name="connsiteY3" fmla="*/ 5417847 h 5418662"/>
              <a:gd name="connsiteX4" fmla="*/ 505779 w 7115475"/>
              <a:gd name="connsiteY4" fmla="*/ 5418662 h 5418662"/>
              <a:gd name="connsiteX5" fmla="*/ 4073 w 7115475"/>
              <a:gd name="connsiteY5" fmla="*/ 4884586 h 5418662"/>
              <a:gd name="connsiteX6" fmla="*/ 27 w 7115475"/>
              <a:gd name="connsiteY6" fmla="*/ 522980 h 5418662"/>
              <a:gd name="connsiteX0" fmla="*/ 161 w 7115609"/>
              <a:gd name="connsiteY0" fmla="*/ 449127 h 5344809"/>
              <a:gd name="connsiteX1" fmla="*/ 522097 w 7115609"/>
              <a:gd name="connsiteY1" fmla="*/ 18 h 5344809"/>
              <a:gd name="connsiteX2" fmla="*/ 7115609 w 7115609"/>
              <a:gd name="connsiteY2" fmla="*/ 471 h 5344809"/>
              <a:gd name="connsiteX3" fmla="*/ 7115609 w 7115609"/>
              <a:gd name="connsiteY3" fmla="*/ 5343994 h 5344809"/>
              <a:gd name="connsiteX4" fmla="*/ 505913 w 7115609"/>
              <a:gd name="connsiteY4" fmla="*/ 5344809 h 5344809"/>
              <a:gd name="connsiteX5" fmla="*/ 4207 w 7115609"/>
              <a:gd name="connsiteY5" fmla="*/ 4810733 h 5344809"/>
              <a:gd name="connsiteX6" fmla="*/ 161 w 7115609"/>
              <a:gd name="connsiteY6" fmla="*/ 449127 h 5344809"/>
              <a:gd name="connsiteX0" fmla="*/ 196 w 7115644"/>
              <a:gd name="connsiteY0" fmla="*/ 449124 h 5344806"/>
              <a:gd name="connsiteX1" fmla="*/ 522132 w 7115644"/>
              <a:gd name="connsiteY1" fmla="*/ 15 h 5344806"/>
              <a:gd name="connsiteX2" fmla="*/ 7115644 w 7115644"/>
              <a:gd name="connsiteY2" fmla="*/ 468 h 5344806"/>
              <a:gd name="connsiteX3" fmla="*/ 7115644 w 7115644"/>
              <a:gd name="connsiteY3" fmla="*/ 5343991 h 5344806"/>
              <a:gd name="connsiteX4" fmla="*/ 505948 w 7115644"/>
              <a:gd name="connsiteY4" fmla="*/ 5344806 h 5344806"/>
              <a:gd name="connsiteX5" fmla="*/ 4242 w 7115644"/>
              <a:gd name="connsiteY5" fmla="*/ 4810730 h 5344806"/>
              <a:gd name="connsiteX6" fmla="*/ 196 w 7115644"/>
              <a:gd name="connsiteY6" fmla="*/ 449124 h 5344806"/>
              <a:gd name="connsiteX0" fmla="*/ 196 w 7115644"/>
              <a:gd name="connsiteY0" fmla="*/ 449132 h 5344814"/>
              <a:gd name="connsiteX1" fmla="*/ 522132 w 7115644"/>
              <a:gd name="connsiteY1" fmla="*/ 23 h 5344814"/>
              <a:gd name="connsiteX2" fmla="*/ 7115644 w 7115644"/>
              <a:gd name="connsiteY2" fmla="*/ 476 h 5344814"/>
              <a:gd name="connsiteX3" fmla="*/ 7115644 w 7115644"/>
              <a:gd name="connsiteY3" fmla="*/ 5343999 h 5344814"/>
              <a:gd name="connsiteX4" fmla="*/ 505948 w 7115644"/>
              <a:gd name="connsiteY4" fmla="*/ 5344814 h 5344814"/>
              <a:gd name="connsiteX5" fmla="*/ 4242 w 7115644"/>
              <a:gd name="connsiteY5" fmla="*/ 4810738 h 5344814"/>
              <a:gd name="connsiteX6" fmla="*/ 196 w 7115644"/>
              <a:gd name="connsiteY6" fmla="*/ 449132 h 5344814"/>
              <a:gd name="connsiteX0" fmla="*/ 21 w 7115469"/>
              <a:gd name="connsiteY0" fmla="*/ 449140 h 5344822"/>
              <a:gd name="connsiteX1" fmla="*/ 521957 w 7115469"/>
              <a:gd name="connsiteY1" fmla="*/ 31 h 5344822"/>
              <a:gd name="connsiteX2" fmla="*/ 7115469 w 7115469"/>
              <a:gd name="connsiteY2" fmla="*/ 484 h 5344822"/>
              <a:gd name="connsiteX3" fmla="*/ 7115469 w 7115469"/>
              <a:gd name="connsiteY3" fmla="*/ 5344007 h 5344822"/>
              <a:gd name="connsiteX4" fmla="*/ 505773 w 7115469"/>
              <a:gd name="connsiteY4" fmla="*/ 5344822 h 5344822"/>
              <a:gd name="connsiteX5" fmla="*/ 4067 w 7115469"/>
              <a:gd name="connsiteY5" fmla="*/ 4810746 h 5344822"/>
              <a:gd name="connsiteX6" fmla="*/ 21 w 7115469"/>
              <a:gd name="connsiteY6" fmla="*/ 449140 h 53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15469" h="5344822">
                <a:moveTo>
                  <a:pt x="21" y="449140"/>
                </a:moveTo>
                <a:cubicBezTo>
                  <a:pt x="-2303" y="101747"/>
                  <a:pt x="197851" y="-2068"/>
                  <a:pt x="521957" y="31"/>
                </a:cubicBezTo>
                <a:lnTo>
                  <a:pt x="7115469" y="484"/>
                </a:lnTo>
                <a:lnTo>
                  <a:pt x="7115469" y="5344007"/>
                </a:lnTo>
                <a:lnTo>
                  <a:pt x="505773" y="5344822"/>
                </a:lnTo>
                <a:cubicBezTo>
                  <a:pt x="180743" y="5344822"/>
                  <a:pt x="1369" y="5166796"/>
                  <a:pt x="4067" y="4810746"/>
                </a:cubicBezTo>
                <a:cubicBezTo>
                  <a:pt x="4741" y="4820187"/>
                  <a:pt x="2345" y="796533"/>
                  <a:pt x="21" y="449140"/>
                </a:cubicBez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160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07" name="Rectangle 6" descr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8493134" y="6469199"/>
            <a:ext cx="266673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575106" y="2286000"/>
            <a:ext cx="3106223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2700" b="0" kern="1200" cap="none" spc="0" baseline="0">
                <a:solidFill>
                  <a:schemeClr val="tx1"/>
                </a:solidFill>
                <a:latin typeface="ShellHeavy" panose="00000700000000000000" pitchFamily="2" charset="0"/>
                <a:cs typeface="ShellMedium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75100" y="3805199"/>
            <a:ext cx="3027592" cy="7488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500" baseline="0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75101" y="4831200"/>
            <a:ext cx="3032264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05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75101" y="5083200"/>
            <a:ext cx="3032264" cy="489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05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7252757" y="6469200"/>
            <a:ext cx="108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10" rtl="0" eaLnBrk="1" latinLnBrk="0" hangingPunct="1">
              <a:defRPr lang="en-US" sz="638" kern="1200" smtClean="0">
                <a:solidFill>
                  <a:schemeClr val="tx1"/>
                </a:solidFill>
                <a:latin typeface="+mn-lt"/>
                <a:ea typeface="+mn-ea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2907792" y="6469199"/>
            <a:ext cx="332648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5" y="517459"/>
            <a:ext cx="1888236" cy="1888236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384194" y="6469199"/>
            <a:ext cx="252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638" noProof="1">
                <a:solidFill>
                  <a:schemeClr val="tx1"/>
                </a:solidFill>
                <a:latin typeface="+mn-lt"/>
                <a:cs typeface="ShellMedium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A8F625B2-FEA3-5C8B-F6E3-577365E22F8F}"/>
              </a:ext>
            </a:extLst>
          </p:cNvPr>
          <p:cNvSpPr txBox="1"/>
          <p:nvPr userDrawn="1"/>
        </p:nvSpPr>
        <p:spPr>
          <a:xfrm>
            <a:off x="6186060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712602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 userDrawn="1">
          <p15:clr>
            <a:srgbClr val="FBAE40"/>
          </p15:clr>
        </p15:guide>
        <p15:guide id="2" orient="horz" pos="2235" userDrawn="1">
          <p15:clr>
            <a:srgbClr val="FBAE40"/>
          </p15:clr>
        </p15:guide>
        <p15:guide id="3" orient="horz" pos="2562" userDrawn="1">
          <p15:clr>
            <a:srgbClr val="FBAE40"/>
          </p15:clr>
        </p15:guide>
        <p15:guide id="4" orient="horz" pos="2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1" y="4"/>
            <a:ext cx="9146042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160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3134" y="6469199"/>
            <a:ext cx="266673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75100" y="2754000"/>
            <a:ext cx="7479000" cy="918000"/>
          </a:xfrm>
          <a:noFill/>
        </p:spPr>
        <p:txBody>
          <a:bodyPr lIns="0" tIns="0" rIns="0" anchor="b" anchorCtr="0"/>
          <a:lstStyle>
            <a:lvl1pPr>
              <a:lnSpc>
                <a:spcPct val="100000"/>
              </a:lnSpc>
              <a:defRPr sz="2700" b="0" kern="1200" cap="none" spc="0" baseline="0">
                <a:solidFill>
                  <a:schemeClr val="tx1"/>
                </a:solidFill>
                <a:latin typeface="ShellHeavy" panose="00000700000000000000" pitchFamily="2" charset="0"/>
                <a:cs typeface="ShellMedium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5100" y="3805200"/>
            <a:ext cx="7481700" cy="74880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500" baseline="0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575100" y="4831200"/>
            <a:ext cx="59022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05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575100" y="5083200"/>
            <a:ext cx="59022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05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52757" y="6469200"/>
            <a:ext cx="108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10" rtl="0" eaLnBrk="1" latinLnBrk="0" hangingPunct="1">
              <a:defRPr lang="en-US" sz="638" kern="1200" smtClean="0">
                <a:solidFill>
                  <a:schemeClr val="tx1"/>
                </a:solidFill>
                <a:latin typeface="+mn-lt"/>
                <a:ea typeface="+mn-ea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07792" y="6469199"/>
            <a:ext cx="332648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" y="517459"/>
            <a:ext cx="1888236" cy="1888236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384194" y="6469199"/>
            <a:ext cx="252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638" noProof="1">
                <a:solidFill>
                  <a:schemeClr val="tx1"/>
                </a:solidFill>
                <a:latin typeface="+mn-lt"/>
                <a:cs typeface="ShellMedium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F1862C74-5E90-D651-CB02-65D718ABAA52}"/>
              </a:ext>
            </a:extLst>
          </p:cNvPr>
          <p:cNvSpPr txBox="1"/>
          <p:nvPr userDrawn="1"/>
        </p:nvSpPr>
        <p:spPr>
          <a:xfrm>
            <a:off x="6186060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869577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3058" userDrawn="1">
          <p15:clr>
            <a:srgbClr val="FBAE40"/>
          </p15:clr>
        </p15:guide>
        <p15:guide id="2" orient="horz" pos="223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6" y="712813"/>
            <a:ext cx="8378429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573887" y="1665288"/>
            <a:ext cx="8185547" cy="4694236"/>
          </a:xfrm>
        </p:spPr>
        <p:txBody>
          <a:bodyPr/>
          <a:lstStyle>
            <a:lvl1pPr marL="0" indent="0" defTabSz="268262">
              <a:lnSpc>
                <a:spcPct val="140000"/>
              </a:lnSpc>
              <a:spcBef>
                <a:spcPts val="0"/>
              </a:spcBef>
              <a:defRPr sz="1350"/>
            </a:lvl1pPr>
            <a:lvl2pPr marL="172788" indent="-172788" defTabSz="268262">
              <a:lnSpc>
                <a:spcPct val="140000"/>
              </a:lnSpc>
              <a:spcBef>
                <a:spcPts val="0"/>
              </a:spcBef>
              <a:defRPr sz="1350"/>
            </a:lvl2pPr>
            <a:lvl3pPr marL="344225" indent="-171438" defTabSz="268262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350"/>
            </a:lvl3pPr>
            <a:lvl4pPr marL="515661" indent="-171438" defTabSz="268262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668051" indent="-152390" defTabSz="268262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5pPr>
            <a:lvl6pPr marL="782342" indent="-114291" defTabSz="268262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9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52757" y="6469200"/>
            <a:ext cx="108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10" rtl="0" eaLnBrk="1" latinLnBrk="0" hangingPunct="1">
              <a:defRPr lang="en-US" sz="638" kern="1200" smtClean="0">
                <a:solidFill>
                  <a:schemeClr val="tx1"/>
                </a:solidFill>
                <a:latin typeface="+mn-lt"/>
                <a:ea typeface="+mn-ea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3134" y="6469199"/>
            <a:ext cx="266673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07792" y="6469199"/>
            <a:ext cx="332648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C2E7DBD5-BE65-4A39-3450-915B4A272F1D}"/>
              </a:ext>
            </a:extLst>
          </p:cNvPr>
          <p:cNvSpPr txBox="1"/>
          <p:nvPr userDrawn="1"/>
        </p:nvSpPr>
        <p:spPr>
          <a:xfrm>
            <a:off x="6186060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81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 r="49252"/>
          <a:stretch/>
        </p:blipFill>
        <p:spPr>
          <a:xfrm>
            <a:off x="5535538" y="-8626"/>
            <a:ext cx="3617317" cy="6819358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6" y="712813"/>
            <a:ext cx="8378429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573887" y="1665288"/>
            <a:ext cx="8185547" cy="4694236"/>
          </a:xfrm>
        </p:spPr>
        <p:txBody>
          <a:bodyPr/>
          <a:lstStyle>
            <a:lvl1pPr marL="0" indent="0" defTabSz="268262">
              <a:lnSpc>
                <a:spcPct val="140000"/>
              </a:lnSpc>
              <a:spcBef>
                <a:spcPts val="0"/>
              </a:spcBef>
              <a:defRPr sz="1350"/>
            </a:lvl1pPr>
            <a:lvl2pPr marL="172788" indent="-172788" defTabSz="268262">
              <a:lnSpc>
                <a:spcPct val="140000"/>
              </a:lnSpc>
              <a:spcBef>
                <a:spcPts val="0"/>
              </a:spcBef>
              <a:defRPr sz="1350"/>
            </a:lvl2pPr>
            <a:lvl3pPr marL="344225" indent="-171438" defTabSz="268262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350"/>
            </a:lvl3pPr>
            <a:lvl4pPr marL="515661" indent="-171438" defTabSz="268262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668051" indent="-152390" defTabSz="268262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5pPr>
            <a:lvl6pPr marL="782342" indent="-114291" defTabSz="268262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9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52757" y="6469200"/>
            <a:ext cx="108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10" rtl="0" eaLnBrk="1" latinLnBrk="0" hangingPunct="1">
              <a:defRPr lang="en-US" sz="638" kern="1200" smtClean="0">
                <a:solidFill>
                  <a:schemeClr val="tx1"/>
                </a:solidFill>
                <a:latin typeface="+mn-lt"/>
                <a:ea typeface="+mn-ea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3134" y="6469199"/>
            <a:ext cx="266673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07792" y="6469199"/>
            <a:ext cx="332648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9989537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-1785" y="0"/>
            <a:ext cx="9145787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1600"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6" y="712813"/>
            <a:ext cx="8378429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573883" y="1665288"/>
            <a:ext cx="3908822" cy="4694236"/>
          </a:xfrm>
        </p:spPr>
        <p:txBody>
          <a:bodyPr/>
          <a:lstStyle>
            <a:lvl1pPr marL="0" indent="0" defTabSz="268262">
              <a:lnSpc>
                <a:spcPct val="140000"/>
              </a:lnSpc>
              <a:spcBef>
                <a:spcPts val="0"/>
              </a:spcBef>
              <a:defRPr sz="1350"/>
            </a:lvl1pPr>
            <a:lvl2pPr marL="172788" indent="-172788" defTabSz="268262">
              <a:lnSpc>
                <a:spcPct val="140000"/>
              </a:lnSpc>
              <a:spcBef>
                <a:spcPts val="0"/>
              </a:spcBef>
              <a:defRPr sz="1350"/>
            </a:lvl2pPr>
            <a:lvl3pPr marL="344225" indent="-171438" defTabSz="268262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350"/>
            </a:lvl3pPr>
            <a:lvl4pPr marL="515661" indent="-171438" defTabSz="268262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668051" indent="-152390" defTabSz="268262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5pPr>
            <a:lvl6pPr marL="782342" indent="-114291" defTabSz="268262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9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52757" y="6469200"/>
            <a:ext cx="108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10" rtl="0" eaLnBrk="1" latinLnBrk="0" hangingPunct="1">
              <a:defRPr lang="en-US" sz="638" kern="1200" smtClean="0">
                <a:solidFill>
                  <a:schemeClr val="tx1"/>
                </a:solidFill>
                <a:latin typeface="+mn-lt"/>
                <a:ea typeface="+mn-ea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3134" y="6469199"/>
            <a:ext cx="266673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07792" y="6469199"/>
            <a:ext cx="332648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81F194F-C8A3-3002-F94B-B7516FA97BE9}"/>
              </a:ext>
            </a:extLst>
          </p:cNvPr>
          <p:cNvSpPr txBox="1"/>
          <p:nvPr userDrawn="1"/>
        </p:nvSpPr>
        <p:spPr>
          <a:xfrm>
            <a:off x="6186060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05781"/>
      </p:ext>
    </p:extLst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81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6" y="712812"/>
            <a:ext cx="8378429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1800" b="0" kern="1200" cap="none" baseline="0" noProof="0" dirty="0" smtClean="0">
                <a:solidFill>
                  <a:schemeClr val="tx1"/>
                </a:solidFill>
                <a:latin typeface="ShellHeavy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573887" y="1665293"/>
            <a:ext cx="8185547" cy="4694237"/>
          </a:xfrm>
        </p:spPr>
        <p:txBody>
          <a:bodyPr/>
          <a:lstStyle>
            <a:lvl1pPr marL="0" indent="0" defTabSz="268262">
              <a:lnSpc>
                <a:spcPct val="140000"/>
              </a:lnSpc>
              <a:spcBef>
                <a:spcPts val="0"/>
              </a:spcBef>
              <a:defRPr sz="1050"/>
            </a:lvl1pPr>
            <a:lvl2pPr marL="132291" indent="-132291" defTabSz="268262">
              <a:lnSpc>
                <a:spcPct val="140000"/>
              </a:lnSpc>
              <a:spcBef>
                <a:spcPts val="0"/>
              </a:spcBef>
              <a:defRPr sz="1050"/>
            </a:lvl2pPr>
            <a:lvl3pPr marL="265631" indent="-133341" defTabSz="268262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050"/>
            </a:lvl3pPr>
            <a:lvl4pPr marL="398970" indent="-133341" defTabSz="268262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900"/>
            </a:lvl4pPr>
            <a:lvl5pPr marL="513263" indent="-114291" defTabSz="268262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tabLst/>
              <a:defRPr sz="825"/>
            </a:lvl5pPr>
            <a:lvl6pPr marL="618029" indent="-104768" defTabSz="268262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7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52757" y="6469200"/>
            <a:ext cx="108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10" rtl="0" eaLnBrk="1" latinLnBrk="0" hangingPunct="1">
              <a:defRPr lang="en-US" sz="638" kern="1200" smtClean="0">
                <a:solidFill>
                  <a:schemeClr val="tx1"/>
                </a:solidFill>
                <a:latin typeface="+mn-lt"/>
                <a:ea typeface="+mn-ea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3134" y="6469199"/>
            <a:ext cx="266673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07792" y="6469199"/>
            <a:ext cx="332648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6969A039-2FC2-66AE-F9A4-CCAF29F1B4C2}"/>
              </a:ext>
            </a:extLst>
          </p:cNvPr>
          <p:cNvSpPr txBox="1"/>
          <p:nvPr userDrawn="1"/>
        </p:nvSpPr>
        <p:spPr>
          <a:xfrm>
            <a:off x="6186060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323" r="47880"/>
          <a:stretch/>
        </p:blipFill>
        <p:spPr>
          <a:xfrm>
            <a:off x="7080011" y="13"/>
            <a:ext cx="2063990" cy="2719609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6" y="712813"/>
            <a:ext cx="8378429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1800" b="0" kern="1200" cap="none" baseline="0" noProof="0" dirty="0" smtClean="0">
                <a:solidFill>
                  <a:schemeClr val="tx1"/>
                </a:solidFill>
                <a:latin typeface="ShellHeavy" panose="00000700000000000000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4854017" y="1665293"/>
            <a:ext cx="3905417" cy="4694237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350"/>
            </a:lvl1pPr>
            <a:lvl2pPr marL="172788" indent="-172788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350"/>
            </a:lvl2pPr>
            <a:lvl3pPr marL="344225" indent="-17143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350"/>
            </a:lvl3pPr>
            <a:lvl4pPr marL="515661" indent="-171438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350"/>
            </a:lvl4pPr>
            <a:lvl5pPr marL="668051" indent="-15239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782342" indent="-11429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9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573883" y="1665292"/>
            <a:ext cx="3908822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350"/>
            </a:lvl1pPr>
            <a:lvl2pPr marL="172788" indent="-172788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350"/>
            </a:lvl2pPr>
            <a:lvl3pPr marL="344225" indent="-171438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350"/>
            </a:lvl3pPr>
            <a:lvl4pPr marL="515661" indent="-171438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350"/>
            </a:lvl4pPr>
            <a:lvl5pPr marL="668051" indent="-15239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782342" indent="-11429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9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52757" y="6469200"/>
            <a:ext cx="108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10" rtl="0" eaLnBrk="1" latinLnBrk="0" hangingPunct="1">
              <a:defRPr lang="en-US" sz="638" kern="1200" smtClean="0">
                <a:solidFill>
                  <a:schemeClr val="tx1"/>
                </a:solidFill>
                <a:latin typeface="+mn-lt"/>
                <a:ea typeface="+mn-ea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93134" y="6469199"/>
            <a:ext cx="266673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07792" y="6469199"/>
            <a:ext cx="332648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B4B34A74-EA62-A8D1-B951-B23A6037AFE0}"/>
              </a:ext>
            </a:extLst>
          </p:cNvPr>
          <p:cNvSpPr txBox="1"/>
          <p:nvPr userDrawn="1"/>
        </p:nvSpPr>
        <p:spPr>
          <a:xfrm>
            <a:off x="6186060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hf hdr="0"/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pos="2824" userDrawn="1">
          <p15:clr>
            <a:srgbClr val="FBAE40"/>
          </p15:clr>
        </p15:guide>
        <p15:guide id="3" pos="29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573887" y="1665289"/>
            <a:ext cx="8185547" cy="4694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6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381006" y="712813"/>
            <a:ext cx="8378429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Rectangle 3" descr="&lt;Shell Yellow Bar&gt;" title="&lt;Shell Yellow Bar&gt;"/>
          <p:cNvSpPr/>
          <p:nvPr userDrawn="1"/>
        </p:nvSpPr>
        <p:spPr bwMode="gray">
          <a:xfrm>
            <a:off x="-4651" y="508000"/>
            <a:ext cx="952488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2907792" y="6469199"/>
            <a:ext cx="332648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7252757" y="6469200"/>
            <a:ext cx="108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914310" rtl="0" eaLnBrk="1" latinLnBrk="0" hangingPunct="1">
              <a:defRPr lang="en-US" sz="638" kern="1200" smtClean="0">
                <a:solidFill>
                  <a:schemeClr val="tx1"/>
                </a:solidFill>
                <a:latin typeface="+mn-lt"/>
                <a:ea typeface="+mn-ea"/>
                <a:cs typeface="ShellMedium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85" name="Rectangle 6" descr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8493134" y="6469199"/>
            <a:ext cx="266673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638">
                <a:solidFill>
                  <a:schemeClr val="tx1"/>
                </a:solidFill>
                <a:latin typeface="+mn-lt"/>
                <a:cs typeface="ShellMedium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384194" y="6469199"/>
            <a:ext cx="252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638" noProof="1">
                <a:solidFill>
                  <a:schemeClr val="tx1"/>
                </a:solidFill>
                <a:latin typeface="+mn-lt"/>
                <a:cs typeface="ShellMedium" pitchFamily="34" charset="0"/>
              </a:rPr>
              <a:t>Copyright of Shell International B.V.</a:t>
            </a:r>
          </a:p>
        </p:txBody>
      </p:sp>
      <p:sp>
        <p:nvSpPr>
          <p:cNvPr id="95" name="Rectangle 94" descr="&lt;Shell Yellow Bar&gt;" title="&lt;Shell Yellow Bar&gt;"/>
          <p:cNvSpPr/>
          <p:nvPr userDrawn="1"/>
        </p:nvSpPr>
        <p:spPr bwMode="gray">
          <a:xfrm>
            <a:off x="-2417" y="6820523"/>
            <a:ext cx="9144900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3C5297A-62E2-A2B0-209D-5EA39128013D}"/>
              </a:ext>
            </a:extLst>
          </p:cNvPr>
          <p:cNvSpPr txBox="1"/>
          <p:nvPr userDrawn="1"/>
        </p:nvSpPr>
        <p:spPr>
          <a:xfrm>
            <a:off x="6186060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hellMedium" panose="00000600000000000000" pitchFamily="50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96" r:id="rId3"/>
    <p:sldLayoutId id="2147483698" r:id="rId4"/>
    <p:sldLayoutId id="2147483693" r:id="rId5"/>
    <p:sldLayoutId id="2147483705" r:id="rId6"/>
    <p:sldLayoutId id="2147483699" r:id="rId7"/>
    <p:sldLayoutId id="2147483691" r:id="rId8"/>
    <p:sldLayoutId id="2147483667" r:id="rId9"/>
    <p:sldLayoutId id="2147483692" r:id="rId10"/>
    <p:sldLayoutId id="2147483704" r:id="rId11"/>
    <p:sldLayoutId id="2147483694" r:id="rId12"/>
    <p:sldLayoutId id="2147483702" r:id="rId13"/>
    <p:sldLayoutId id="2147483703" r:id="rId14"/>
    <p:sldLayoutId id="2147483680" r:id="rId15"/>
    <p:sldLayoutId id="2147483697" r:id="rId16"/>
    <p:sldLayoutId id="2147483678" r:id="rId17"/>
    <p:sldLayoutId id="2147483700" r:id="rId18"/>
    <p:sldLayoutId id="2147483681" r:id="rId19"/>
    <p:sldLayoutId id="2147483701" r:id="rId20"/>
    <p:sldLayoutId id="2147483682" r:id="rId21"/>
    <p:sldLayoutId id="2147483683" r:id="rId22"/>
  </p:sldLayoutIdLst>
  <p:transition>
    <p:fade/>
  </p:transition>
  <p:hf hdr="0"/>
  <p:txStyles>
    <p:titleStyle>
      <a:lvl1pPr algn="l" defTabSz="914310" rtl="0" eaLnBrk="1" latinLnBrk="0" hangingPunct="1">
        <a:lnSpc>
          <a:spcPct val="90000"/>
        </a:lnSpc>
        <a:spcBef>
          <a:spcPct val="0"/>
        </a:spcBef>
        <a:buNone/>
        <a:defRPr sz="2100" b="0" kern="1200" cap="none" baseline="0">
          <a:solidFill>
            <a:schemeClr val="tx1"/>
          </a:solidFill>
          <a:latin typeface="ShellHeavy" panose="00000700000000000000" pitchFamily="2" charset="0"/>
          <a:ea typeface="+mj-ea"/>
          <a:cs typeface="+mj-cs"/>
        </a:defRPr>
      </a:lvl1pPr>
    </p:titleStyle>
    <p:bodyStyle>
      <a:lvl1pPr marL="0" indent="0" algn="l" defTabSz="268262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1350" kern="1200" baseline="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1pPr>
      <a:lvl2pPr marL="172788" indent="-172788" algn="l" defTabSz="268262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75000"/>
        <a:buFont typeface="Wingdings" panose="05000000000000000000" pitchFamily="2" charset="2"/>
        <a:buChar char=""/>
        <a:defRPr sz="1350" b="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2pPr>
      <a:lvl3pPr marL="344225" indent="-171438" algn="l" defTabSz="268262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100000"/>
        <a:buFont typeface="Wingdings" panose="05000000000000000000" pitchFamily="2" charset="2"/>
        <a:buChar char=""/>
        <a:defRPr sz="1350" b="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3pPr>
      <a:lvl4pPr marL="515661" indent="-171438" algn="l" defTabSz="268262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200" b="0" kern="1200" baseline="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4pPr>
      <a:lvl5pPr marL="668051" indent="-152390" algn="l" defTabSz="268262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050" kern="1200">
          <a:solidFill>
            <a:schemeClr val="tx1"/>
          </a:solidFill>
          <a:latin typeface="ShellMedium" panose="00000600000000000000" pitchFamily="2" charset="0"/>
          <a:ea typeface="+mn-ea"/>
          <a:cs typeface="+mn-cs"/>
        </a:defRPr>
      </a:lvl5pPr>
      <a:lvl6pPr marL="782342" indent="-114291" algn="l" defTabSz="268262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900" kern="1200" baseline="0">
          <a:solidFill>
            <a:schemeClr val="tx1"/>
          </a:solidFill>
          <a:latin typeface="ShellBook" panose="00000500000000000000" pitchFamily="2" charset="0"/>
          <a:ea typeface="+mn-ea"/>
          <a:cs typeface="+mn-cs"/>
        </a:defRPr>
      </a:lvl6pPr>
      <a:lvl7pPr marL="2971504" indent="-228576" algn="l" defTabSz="914310" rtl="0" eaLnBrk="1" latinLnBrk="0" hangingPunct="1">
        <a:spcBef>
          <a:spcPct val="20000"/>
        </a:spcBef>
        <a:buFont typeface="ShellMedium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6" algn="l" defTabSz="914310" rtl="0" eaLnBrk="1" latinLnBrk="0" hangingPunct="1">
        <a:spcBef>
          <a:spcPct val="20000"/>
        </a:spcBef>
        <a:buFont typeface="ShellMedium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2" indent="-228576" algn="l" defTabSz="914310" rtl="0" eaLnBrk="1" latinLnBrk="0" hangingPunct="1">
        <a:spcBef>
          <a:spcPct val="20000"/>
        </a:spcBef>
        <a:buFont typeface="ShellMedium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9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2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pos="5518" userDrawn="1">
          <p15:clr>
            <a:srgbClr val="F26B43"/>
          </p15:clr>
        </p15:guide>
        <p15:guide id="4" orient="horz" pos="444" userDrawn="1">
          <p15:clr>
            <a:srgbClr val="F26B43"/>
          </p15:clr>
        </p15:guide>
        <p15:guide id="5" orient="horz" pos="1042" userDrawn="1">
          <p15:clr>
            <a:srgbClr val="F26B43"/>
          </p15:clr>
        </p15:guide>
        <p15:guide id="6" orient="horz" pos="958" userDrawn="1">
          <p15:clr>
            <a:srgbClr val="F26B43"/>
          </p15:clr>
        </p15:guide>
        <p15:guide id="7" orient="horz" pos="4071" userDrawn="1">
          <p15:clr>
            <a:srgbClr val="F26B43"/>
          </p15:clr>
        </p15:guide>
        <p15:guide id="8" orient="horz" pos="4006" userDrawn="1">
          <p15:clr>
            <a:srgbClr val="F26B43"/>
          </p15:clr>
        </p15:guide>
        <p15:guide id="9" pos="2824" userDrawn="1">
          <p15:clr>
            <a:srgbClr val="F26B43"/>
          </p15:clr>
        </p15:guide>
        <p15:guide id="10" pos="2936" userDrawn="1">
          <p15:clr>
            <a:srgbClr val="F26B43"/>
          </p15:clr>
        </p15:guide>
        <p15:guide id="11" orient="horz" pos="320" userDrawn="1">
          <p15:clr>
            <a:srgbClr val="F26B43"/>
          </p15:clr>
        </p15:guide>
        <p15:guide id="12" orient="horz" pos="398" userDrawn="1">
          <p15:clr>
            <a:srgbClr val="F26B43"/>
          </p15:clr>
        </p15:guide>
        <p15:guide id="13" pos="839" userDrawn="1">
          <p15:clr>
            <a:srgbClr val="F26B43"/>
          </p15:clr>
        </p15:guide>
        <p15:guide id="14" orient="horz" pos="4225" userDrawn="1">
          <p15:clr>
            <a:srgbClr val="F26B43"/>
          </p15:clr>
        </p15:guide>
        <p15:guide id="15" pos="359" userDrawn="1">
          <p15:clr>
            <a:srgbClr val="F26B43"/>
          </p15:clr>
        </p15:guide>
        <p15:guide id="16" pos="1474" userDrawn="1">
          <p15:clr>
            <a:srgbClr val="F26B43"/>
          </p15:clr>
        </p15:guide>
        <p15:guide id="17" orient="horz" pos="109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microsoft.com/office/2007/relationships/hdphoto" Target="../media/hdphoto5.wdp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Journey PPT</a:t>
            </a:r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Bootcamp Week 2 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Omeir Fawaz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Associate Data Engineer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</a:t>
            </a:fld>
            <a:endParaRPr lang="en-GB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25, 2023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524E-49B5-1CEB-405F-D1188D3F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6. Creating an Issue in Azure DevOps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B7B52EFA-3DF3-5F8E-3D26-843C024E6C8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" y="1665288"/>
            <a:ext cx="7510779" cy="46942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A3C7A-B23B-C990-F5F9-D0619EE675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90379-A5B6-976C-761B-761EFEA6C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D83ED-B858-DA85-F878-509472E11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340988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2.2 DBMS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  <a:latin typeface="ShellHeavy" panose="00000700000000000000" pitchFamily="2" charset="0"/>
              </a:rPr>
              <a:t>Learnt about the following:</a:t>
            </a:r>
          </a:p>
          <a:p>
            <a:pPr marL="342900" indent="-342900">
              <a:buAutoNum type="arabicPeriod"/>
            </a:pPr>
            <a:r>
              <a:rPr lang="en-GB" dirty="0">
                <a:latin typeface="ShellHeavy" panose="00000700000000000000" pitchFamily="2" charset="0"/>
              </a:rPr>
              <a:t>Advantages of DBMS</a:t>
            </a:r>
          </a:p>
          <a:p>
            <a:pPr marL="342900" indent="-342900">
              <a:buAutoNum type="arabicPeriod"/>
            </a:pPr>
            <a:r>
              <a:rPr lang="en-GB" dirty="0">
                <a:latin typeface="ShellHeavy" panose="00000700000000000000" pitchFamily="2" charset="0"/>
              </a:rPr>
              <a:t>Types of Databases</a:t>
            </a:r>
          </a:p>
          <a:p>
            <a:pPr marL="342900" indent="-342900">
              <a:buAutoNum type="arabicPeriod"/>
            </a:pPr>
            <a:r>
              <a:rPr lang="en-GB" dirty="0">
                <a:latin typeface="ShellHeavy" panose="00000700000000000000" pitchFamily="2" charset="0"/>
              </a:rPr>
              <a:t>Types of SQL Commands</a:t>
            </a:r>
          </a:p>
          <a:p>
            <a:pPr marL="515688" lvl="1" indent="-342900"/>
            <a:r>
              <a:rPr lang="en-GB" dirty="0">
                <a:latin typeface="ShellHeavy" panose="00000700000000000000" pitchFamily="2" charset="0"/>
              </a:rPr>
              <a:t>DDL</a:t>
            </a:r>
          </a:p>
          <a:p>
            <a:pPr marL="515688" lvl="1" indent="-342900"/>
            <a:r>
              <a:rPr lang="en-GB" dirty="0">
                <a:latin typeface="ShellHeavy" panose="00000700000000000000" pitchFamily="2" charset="0"/>
              </a:rPr>
              <a:t>DML</a:t>
            </a:r>
          </a:p>
          <a:p>
            <a:pPr marL="515688" lvl="1" indent="-342900"/>
            <a:r>
              <a:rPr lang="en-GB" dirty="0">
                <a:latin typeface="ShellHeavy" panose="00000700000000000000" pitchFamily="2" charset="0"/>
              </a:rPr>
              <a:t>DQL</a:t>
            </a:r>
          </a:p>
          <a:p>
            <a:pPr marL="515688" lvl="1" indent="-342900"/>
            <a:r>
              <a:rPr lang="en-GB" dirty="0">
                <a:latin typeface="ShellHeavy" panose="00000700000000000000" pitchFamily="2" charset="0"/>
              </a:rPr>
              <a:t>DCL</a:t>
            </a:r>
          </a:p>
          <a:p>
            <a:pPr marL="515688" lvl="1" indent="-342900"/>
            <a:r>
              <a:rPr lang="en-GB" dirty="0">
                <a:latin typeface="ShellHeavy" panose="00000700000000000000" pitchFamily="2" charset="0"/>
              </a:rPr>
              <a:t>TCL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25,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AECD6-B862-F253-9D3B-8F6DD92CD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763" y="1739570"/>
            <a:ext cx="5499743" cy="343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3484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2.3 Testing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  <a:latin typeface="ShellHeavy" panose="00000700000000000000" pitchFamily="2" charset="0"/>
              </a:rPr>
              <a:t>Learnt about the following:</a:t>
            </a:r>
          </a:p>
          <a:p>
            <a:pPr marL="342900" indent="-342900">
              <a:buAutoNum type="arabicPeriod"/>
            </a:pPr>
            <a:r>
              <a:rPr lang="en-GB" dirty="0">
                <a:latin typeface="ShellHeavy" panose="00000700000000000000" pitchFamily="2" charset="0"/>
              </a:rPr>
              <a:t>Need for testing software</a:t>
            </a:r>
          </a:p>
          <a:p>
            <a:pPr marL="342900" indent="-342900">
              <a:buAutoNum type="arabicPeriod"/>
            </a:pPr>
            <a:r>
              <a:rPr lang="en-GB" dirty="0">
                <a:latin typeface="ShellHeavy" panose="00000700000000000000" pitchFamily="2" charset="0"/>
              </a:rPr>
              <a:t>Types of testing</a:t>
            </a:r>
          </a:p>
          <a:p>
            <a:pPr marL="342900" indent="-342900">
              <a:buAutoNum type="arabicPeriod"/>
            </a:pPr>
            <a:r>
              <a:rPr lang="en-GB" dirty="0">
                <a:latin typeface="ShellHeavy" panose="00000700000000000000" pitchFamily="2" charset="0"/>
              </a:rPr>
              <a:t>Testing tools (Selenium)</a:t>
            </a:r>
          </a:p>
          <a:p>
            <a:pPr marL="342900" indent="-342900">
              <a:buFont typeface="Wingdings" pitchFamily="2" charset="2"/>
              <a:buAutoNum type="arabicPeriod"/>
            </a:pPr>
            <a:r>
              <a:rPr lang="en-GB" dirty="0">
                <a:latin typeface="ShellHeavy" panose="00000700000000000000" pitchFamily="2" charset="0"/>
              </a:rPr>
              <a:t>Monitoring tools (Nagios)</a:t>
            </a:r>
          </a:p>
          <a:p>
            <a:endParaRPr lang="en-GB" dirty="0">
              <a:latin typeface="ShellHeavy" panose="00000700000000000000" pitchFamily="2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25,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547045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2.4 DevOps – CI/CD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  <a:latin typeface="ShellHeavy" panose="00000700000000000000" pitchFamily="2" charset="0"/>
              </a:rPr>
              <a:t>Learnt about the following:</a:t>
            </a:r>
          </a:p>
          <a:p>
            <a:pPr marL="342900" indent="-342900">
              <a:buAutoNum type="arabicPeriod"/>
            </a:pPr>
            <a:r>
              <a:rPr lang="en-GB" dirty="0">
                <a:latin typeface="ShellHeavy" panose="00000700000000000000" pitchFamily="2" charset="0"/>
              </a:rPr>
              <a:t>Planning tools: JIRA</a:t>
            </a:r>
          </a:p>
          <a:p>
            <a:pPr marL="342900" indent="-342900">
              <a:buAutoNum type="arabicPeriod"/>
            </a:pPr>
            <a:r>
              <a:rPr lang="en-GB" dirty="0">
                <a:latin typeface="ShellHeavy" panose="00000700000000000000" pitchFamily="2" charset="0"/>
              </a:rPr>
              <a:t>CI tools: Jenkins, GitHub Actions</a:t>
            </a:r>
          </a:p>
          <a:p>
            <a:pPr marL="342900" indent="-342900">
              <a:buAutoNum type="arabicPeriod"/>
            </a:pPr>
            <a:r>
              <a:rPr lang="en-GB" dirty="0">
                <a:latin typeface="ShellHeavy" panose="00000700000000000000" pitchFamily="2" charset="0"/>
              </a:rPr>
              <a:t>CD tools</a:t>
            </a:r>
          </a:p>
          <a:p>
            <a:pPr marL="342900" indent="-342900">
              <a:buAutoNum type="arabicPeriod"/>
            </a:pPr>
            <a:r>
              <a:rPr lang="en-GB" dirty="0">
                <a:latin typeface="ShellHeavy" panose="00000700000000000000" pitchFamily="2" charset="0"/>
              </a:rPr>
              <a:t>Container and orchestration (Docker, Kubernetes)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25,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725372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ubtitle 2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dirty="0">
                <a:solidFill>
                  <a:schemeClr val="tx1"/>
                </a:solidFill>
                <a:latin typeface="ShellMedium" charset="0"/>
              </a:rPr>
              <a:t>Azure VM and GitHub Actions</a:t>
            </a:r>
          </a:p>
          <a:p>
            <a:endParaRPr lang="en-GB" sz="2400" dirty="0">
              <a:solidFill>
                <a:schemeClr val="tx1"/>
              </a:solidFill>
              <a:latin typeface="ShellMedium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2.5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25, 2023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14</a:t>
            </a:fld>
            <a:endParaRPr lang="en-GB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930564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524E-49B5-1CEB-405F-D1188D3F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Creating a Linux VM in Azure Portal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A3C7A-B23B-C990-F5F9-D0619EE675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90379-A5B6-976C-761B-761EFEA6C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D83ED-B858-DA85-F878-509472E11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5592C2DD-9BA9-471D-7A67-C98B097933C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" y="1665288"/>
            <a:ext cx="7510779" cy="4694237"/>
          </a:xfrm>
        </p:spPr>
      </p:pic>
    </p:spTree>
    <p:extLst>
      <p:ext uri="{BB962C8B-B14F-4D97-AF65-F5344CB8AC3E}">
        <p14:creationId xmlns:p14="http://schemas.microsoft.com/office/powerpoint/2010/main" val="118376698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A3C7A-B23B-C990-F5F9-D0619EE675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90379-A5B6-976C-761B-761EFEA6C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D83ED-B858-DA85-F878-509472E11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83659CB-9488-E74A-B772-E570DF2C6AC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" y="1665288"/>
            <a:ext cx="7510779" cy="4694237"/>
          </a:xfrm>
        </p:spPr>
      </p:pic>
    </p:spTree>
    <p:extLst>
      <p:ext uri="{BB962C8B-B14F-4D97-AF65-F5344CB8AC3E}">
        <p14:creationId xmlns:p14="http://schemas.microsoft.com/office/powerpoint/2010/main" val="333066855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524E-49B5-1CEB-405F-D1188D3F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</a:t>
            </a:r>
            <a:r>
              <a:rPr lang="en-GB"/>
              <a:t>. </a:t>
            </a:r>
            <a:r>
              <a:rPr lang="en-GB" dirty="0"/>
              <a:t>Setting up GitHub Actions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A3C7A-B23B-C990-F5F9-D0619EE675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90379-A5B6-976C-761B-761EFEA6C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D83ED-B858-DA85-F878-509472E11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69CC756F-65DD-6375-C175-4534DB8DD0F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" y="1665288"/>
            <a:ext cx="7510779" cy="4694237"/>
          </a:xfrm>
        </p:spPr>
      </p:pic>
    </p:spTree>
    <p:extLst>
      <p:ext uri="{BB962C8B-B14F-4D97-AF65-F5344CB8AC3E}">
        <p14:creationId xmlns:p14="http://schemas.microsoft.com/office/powerpoint/2010/main" val="182966324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A3C7A-B23B-C990-F5F9-D0619EE675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90379-A5B6-976C-761B-761EFEA6C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D83ED-B858-DA85-F878-509472E11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33B8AF5-E5AA-EC11-4BCA-5487F7986C0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" y="1665288"/>
            <a:ext cx="7510779" cy="4694237"/>
          </a:xfrm>
        </p:spPr>
      </p:pic>
    </p:spTree>
    <p:extLst>
      <p:ext uri="{BB962C8B-B14F-4D97-AF65-F5344CB8AC3E}">
        <p14:creationId xmlns:p14="http://schemas.microsoft.com/office/powerpoint/2010/main" val="264665815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A3C7A-B23B-C990-F5F9-D0619EE675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90379-A5B6-976C-761B-761EFEA6C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D83ED-B858-DA85-F878-509472E11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5B9726B1-46DA-37F9-3800-31B932D71A54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" y="1665288"/>
            <a:ext cx="7510779" cy="4694237"/>
          </a:xfrm>
        </p:spPr>
      </p:pic>
    </p:spTree>
    <p:extLst>
      <p:ext uri="{BB962C8B-B14F-4D97-AF65-F5344CB8AC3E}">
        <p14:creationId xmlns:p14="http://schemas.microsoft.com/office/powerpoint/2010/main" val="378671854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3" r="19376"/>
          <a:stretch/>
        </p:blipFill>
        <p:spPr>
          <a:xfrm>
            <a:off x="23247" y="0"/>
            <a:ext cx="9143999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25,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dirty="0" smtClean="0"/>
              <a:pPr/>
              <a:t>2</a:t>
            </a:fld>
            <a:endParaRPr lang="en-GB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573882" y="2199817"/>
            <a:ext cx="2877604" cy="5178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268262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2700" dirty="0">
                <a:latin typeface="ShellHeavy" panose="00000700000000000000" pitchFamily="2" charset="0"/>
                <a:ea typeface="+mj-ea"/>
                <a:cs typeface="+mj-cs"/>
              </a:rPr>
              <a:t>Agenda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A7A14238-7FD1-4366-40B1-6BBAD15995A7}"/>
              </a:ext>
            </a:extLst>
          </p:cNvPr>
          <p:cNvSpPr txBox="1">
            <a:spLocks/>
          </p:cNvSpPr>
          <p:nvPr/>
        </p:nvSpPr>
        <p:spPr>
          <a:xfrm>
            <a:off x="4595247" y="2239039"/>
            <a:ext cx="501764" cy="43659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100" dirty="0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5C358DC-FE31-3E9B-9E22-798F2998CC5B}"/>
              </a:ext>
            </a:extLst>
          </p:cNvPr>
          <p:cNvSpPr txBox="1">
            <a:spLocks/>
          </p:cNvSpPr>
          <p:nvPr/>
        </p:nvSpPr>
        <p:spPr>
          <a:xfrm>
            <a:off x="5018395" y="2143687"/>
            <a:ext cx="2749566" cy="2775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tx1"/>
                </a:solidFill>
                <a:latin typeface="ShellMedium" charset="0"/>
              </a:rPr>
              <a:t>Agile Methodology,</a:t>
            </a:r>
            <a:br>
              <a:rPr lang="en-GB" sz="1800" dirty="0">
                <a:solidFill>
                  <a:schemeClr val="tx1"/>
                </a:solidFill>
                <a:latin typeface="ShellMedium" charset="0"/>
              </a:rPr>
            </a:br>
            <a:r>
              <a:rPr lang="en-GB" sz="1800" dirty="0">
                <a:solidFill>
                  <a:schemeClr val="tx1"/>
                </a:solidFill>
                <a:latin typeface="ShellMedium" charset="0"/>
              </a:rPr>
              <a:t>Azure DevOps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513E09D0-F01E-A7DF-9BBE-C310E61E0379}"/>
              </a:ext>
            </a:extLst>
          </p:cNvPr>
          <p:cNvSpPr txBox="1">
            <a:spLocks/>
          </p:cNvSpPr>
          <p:nvPr/>
        </p:nvSpPr>
        <p:spPr>
          <a:xfrm>
            <a:off x="4595247" y="2928389"/>
            <a:ext cx="501764" cy="43659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100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5414A21-4DBB-2A0E-37A0-D82FB08DCF59}"/>
              </a:ext>
            </a:extLst>
          </p:cNvPr>
          <p:cNvSpPr txBox="1">
            <a:spLocks/>
          </p:cNvSpPr>
          <p:nvPr/>
        </p:nvSpPr>
        <p:spPr>
          <a:xfrm>
            <a:off x="5018395" y="2958871"/>
            <a:ext cx="2022941" cy="3202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tx1"/>
                </a:solidFill>
                <a:latin typeface="ShellMedium" charset="0"/>
              </a:rPr>
              <a:t>DBMS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F21589F7-D71D-BFAD-9174-53393CF72217}"/>
              </a:ext>
            </a:extLst>
          </p:cNvPr>
          <p:cNvSpPr txBox="1">
            <a:spLocks/>
          </p:cNvSpPr>
          <p:nvPr/>
        </p:nvSpPr>
        <p:spPr>
          <a:xfrm>
            <a:off x="4595247" y="3560849"/>
            <a:ext cx="501764" cy="43659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100" dirty="0">
                <a:solidFill>
                  <a:schemeClr val="accent2"/>
                </a:solidFill>
              </a:rPr>
              <a:t>03</a:t>
            </a:r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827E8831-EB14-7EAD-FC16-95F40818994F}"/>
              </a:ext>
            </a:extLst>
          </p:cNvPr>
          <p:cNvSpPr txBox="1">
            <a:spLocks/>
          </p:cNvSpPr>
          <p:nvPr/>
        </p:nvSpPr>
        <p:spPr>
          <a:xfrm>
            <a:off x="5018395" y="3591331"/>
            <a:ext cx="2022941" cy="3202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tx1"/>
                </a:solidFill>
                <a:latin typeface="ShellMedium" charset="0"/>
              </a:rPr>
              <a:t>Testing 	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67350A70-36EB-0AF9-DD5F-28810D76FEFD}"/>
              </a:ext>
            </a:extLst>
          </p:cNvPr>
          <p:cNvSpPr txBox="1">
            <a:spLocks/>
          </p:cNvSpPr>
          <p:nvPr/>
        </p:nvSpPr>
        <p:spPr>
          <a:xfrm>
            <a:off x="4595247" y="4193309"/>
            <a:ext cx="501764" cy="43659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100" dirty="0">
                <a:solidFill>
                  <a:schemeClr val="accent2"/>
                </a:solidFill>
              </a:rPr>
              <a:t>04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0DC0C130-F037-F31D-C09C-95FF96E1CAFD}"/>
              </a:ext>
            </a:extLst>
          </p:cNvPr>
          <p:cNvSpPr txBox="1">
            <a:spLocks/>
          </p:cNvSpPr>
          <p:nvPr/>
        </p:nvSpPr>
        <p:spPr>
          <a:xfrm>
            <a:off x="5018395" y="4223791"/>
            <a:ext cx="2022941" cy="3202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tx1"/>
                </a:solidFill>
                <a:latin typeface="ShellMedium" charset="0"/>
              </a:rPr>
              <a:t>DevOps – CI/CD	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48999EE0-93D5-D16A-C973-A1F609156E27}"/>
              </a:ext>
            </a:extLst>
          </p:cNvPr>
          <p:cNvSpPr txBox="1">
            <a:spLocks/>
          </p:cNvSpPr>
          <p:nvPr/>
        </p:nvSpPr>
        <p:spPr>
          <a:xfrm>
            <a:off x="4595247" y="4825769"/>
            <a:ext cx="501764" cy="43659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2100" dirty="0">
                <a:solidFill>
                  <a:schemeClr val="accent2"/>
                </a:solidFill>
              </a:rPr>
              <a:t>05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0DC0C130-F037-F31D-C09C-95FF96E1CAFD}"/>
              </a:ext>
            </a:extLst>
          </p:cNvPr>
          <p:cNvSpPr txBox="1">
            <a:spLocks/>
          </p:cNvSpPr>
          <p:nvPr/>
        </p:nvSpPr>
        <p:spPr>
          <a:xfrm>
            <a:off x="5018395" y="4718183"/>
            <a:ext cx="2022941" cy="3202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95959"/>
                </a:solidFill>
                <a:latin typeface="ShellHeavy" pitchFamily="2" charset="0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chemeClr val="tx1"/>
                </a:solidFill>
                <a:latin typeface="ShellMedium" charset="0"/>
              </a:rPr>
              <a:t>Azure VM and GitHub Actions</a:t>
            </a:r>
          </a:p>
        </p:txBody>
      </p:sp>
      <p:sp>
        <p:nvSpPr>
          <p:cNvPr id="25" name="Text Box 11" descr="&lt;COMPANY_NAME&gt;&#10;"/>
          <p:cNvSpPr txBox="1">
            <a:spLocks noChangeArrowheads="1"/>
          </p:cNvSpPr>
          <p:nvPr/>
        </p:nvSpPr>
        <p:spPr bwMode="auto">
          <a:xfrm>
            <a:off x="384194" y="6469199"/>
            <a:ext cx="252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638" noProof="1">
                <a:latin typeface="+mn-lt"/>
                <a:cs typeface="ShellMedium" pitchFamily="34" charset="0"/>
              </a:rPr>
              <a:t>Copyright of Shell International B.V.</a:t>
            </a:r>
          </a:p>
        </p:txBody>
      </p:sp>
    </p:spTree>
    <p:extLst>
      <p:ext uri="{BB962C8B-B14F-4D97-AF65-F5344CB8AC3E}">
        <p14:creationId xmlns:p14="http://schemas.microsoft.com/office/powerpoint/2010/main" val="368317804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A3C7A-B23B-C990-F5F9-D0619EE675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90379-A5B6-976C-761B-761EFEA6C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D83ED-B858-DA85-F878-509472E11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50741D85-F2B4-2C56-C960-5C92D28C72C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" y="1665288"/>
            <a:ext cx="7510779" cy="4694237"/>
          </a:xfrm>
        </p:spPr>
      </p:pic>
    </p:spTree>
    <p:extLst>
      <p:ext uri="{BB962C8B-B14F-4D97-AF65-F5344CB8AC3E}">
        <p14:creationId xmlns:p14="http://schemas.microsoft.com/office/powerpoint/2010/main" val="211003454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Safety and Health</a:t>
            </a:r>
            <a:br>
              <a:rPr lang="en-GB" dirty="0"/>
            </a:br>
            <a:r>
              <a:rPr lang="en-GB" dirty="0"/>
              <a:t>On Site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564A89E-3241-DBB9-BD78-1EFF8A22E3FE}"/>
              </a:ext>
            </a:extLst>
          </p:cNvPr>
          <p:cNvSpPr/>
          <p:nvPr/>
        </p:nvSpPr>
        <p:spPr>
          <a:xfrm>
            <a:off x="6369124" y="3965231"/>
            <a:ext cx="2775083" cy="1263883"/>
          </a:xfrm>
          <a:custGeom>
            <a:avLst/>
            <a:gdLst>
              <a:gd name="connsiteX0" fmla="*/ 0 w 3988169"/>
              <a:gd name="connsiteY0" fmla="*/ 204631 h 1685177"/>
              <a:gd name="connsiteX1" fmla="*/ 204631 w 3988169"/>
              <a:gd name="connsiteY1" fmla="*/ 0 h 1685177"/>
              <a:gd name="connsiteX2" fmla="*/ 3783538 w 3988169"/>
              <a:gd name="connsiteY2" fmla="*/ 0 h 1685177"/>
              <a:gd name="connsiteX3" fmla="*/ 3988169 w 3988169"/>
              <a:gd name="connsiteY3" fmla="*/ 204631 h 1685177"/>
              <a:gd name="connsiteX4" fmla="*/ 3988169 w 3988169"/>
              <a:gd name="connsiteY4" fmla="*/ 1480546 h 1685177"/>
              <a:gd name="connsiteX5" fmla="*/ 3783538 w 3988169"/>
              <a:gd name="connsiteY5" fmla="*/ 1685177 h 1685177"/>
              <a:gd name="connsiteX6" fmla="*/ 204631 w 3988169"/>
              <a:gd name="connsiteY6" fmla="*/ 1685177 h 1685177"/>
              <a:gd name="connsiteX7" fmla="*/ 0 w 3988169"/>
              <a:gd name="connsiteY7" fmla="*/ 1480546 h 1685177"/>
              <a:gd name="connsiteX8" fmla="*/ 0 w 3988169"/>
              <a:gd name="connsiteY8" fmla="*/ 204631 h 1685177"/>
              <a:gd name="connsiteX0" fmla="*/ 0 w 3988169"/>
              <a:gd name="connsiteY0" fmla="*/ 206707 h 1687253"/>
              <a:gd name="connsiteX1" fmla="*/ 204631 w 3988169"/>
              <a:gd name="connsiteY1" fmla="*/ 2076 h 1687253"/>
              <a:gd name="connsiteX2" fmla="*/ 3697074 w 3988169"/>
              <a:gd name="connsiteY2" fmla="*/ 0 h 1687253"/>
              <a:gd name="connsiteX3" fmla="*/ 3783538 w 3988169"/>
              <a:gd name="connsiteY3" fmla="*/ 2076 h 1687253"/>
              <a:gd name="connsiteX4" fmla="*/ 3988169 w 3988169"/>
              <a:gd name="connsiteY4" fmla="*/ 206707 h 1687253"/>
              <a:gd name="connsiteX5" fmla="*/ 3988169 w 3988169"/>
              <a:gd name="connsiteY5" fmla="*/ 1482622 h 1687253"/>
              <a:gd name="connsiteX6" fmla="*/ 3783538 w 3988169"/>
              <a:gd name="connsiteY6" fmla="*/ 1687253 h 1687253"/>
              <a:gd name="connsiteX7" fmla="*/ 204631 w 3988169"/>
              <a:gd name="connsiteY7" fmla="*/ 1687253 h 1687253"/>
              <a:gd name="connsiteX8" fmla="*/ 0 w 3988169"/>
              <a:gd name="connsiteY8" fmla="*/ 1482622 h 1687253"/>
              <a:gd name="connsiteX9" fmla="*/ 0 w 3988169"/>
              <a:gd name="connsiteY9" fmla="*/ 206707 h 1687253"/>
              <a:gd name="connsiteX0" fmla="*/ 0 w 3988169"/>
              <a:gd name="connsiteY0" fmla="*/ 206707 h 1687253"/>
              <a:gd name="connsiteX1" fmla="*/ 204631 w 3988169"/>
              <a:gd name="connsiteY1" fmla="*/ 2076 h 1687253"/>
              <a:gd name="connsiteX2" fmla="*/ 3697074 w 3988169"/>
              <a:gd name="connsiteY2" fmla="*/ 0 h 1687253"/>
              <a:gd name="connsiteX3" fmla="*/ 3783538 w 3988169"/>
              <a:gd name="connsiteY3" fmla="*/ 2076 h 1687253"/>
              <a:gd name="connsiteX4" fmla="*/ 3988169 w 3988169"/>
              <a:gd name="connsiteY4" fmla="*/ 206707 h 1687253"/>
              <a:gd name="connsiteX5" fmla="*/ 3988169 w 3988169"/>
              <a:gd name="connsiteY5" fmla="*/ 1482622 h 1687253"/>
              <a:gd name="connsiteX6" fmla="*/ 3783538 w 3988169"/>
              <a:gd name="connsiteY6" fmla="*/ 1687253 h 1687253"/>
              <a:gd name="connsiteX7" fmla="*/ 3699845 w 3988169"/>
              <a:gd name="connsiteY7" fmla="*/ 1684713 h 1687253"/>
              <a:gd name="connsiteX8" fmla="*/ 204631 w 3988169"/>
              <a:gd name="connsiteY8" fmla="*/ 1687253 h 1687253"/>
              <a:gd name="connsiteX9" fmla="*/ 0 w 3988169"/>
              <a:gd name="connsiteY9" fmla="*/ 1482622 h 1687253"/>
              <a:gd name="connsiteX10" fmla="*/ 0 w 3988169"/>
              <a:gd name="connsiteY10" fmla="*/ 206707 h 1687253"/>
              <a:gd name="connsiteX0" fmla="*/ 0 w 3988169"/>
              <a:gd name="connsiteY0" fmla="*/ 206707 h 1687253"/>
              <a:gd name="connsiteX1" fmla="*/ 204631 w 3988169"/>
              <a:gd name="connsiteY1" fmla="*/ 2076 h 1687253"/>
              <a:gd name="connsiteX2" fmla="*/ 3697074 w 3988169"/>
              <a:gd name="connsiteY2" fmla="*/ 0 h 1687253"/>
              <a:gd name="connsiteX3" fmla="*/ 3988169 w 3988169"/>
              <a:gd name="connsiteY3" fmla="*/ 206707 h 1687253"/>
              <a:gd name="connsiteX4" fmla="*/ 3988169 w 3988169"/>
              <a:gd name="connsiteY4" fmla="*/ 1482622 h 1687253"/>
              <a:gd name="connsiteX5" fmla="*/ 3783538 w 3988169"/>
              <a:gd name="connsiteY5" fmla="*/ 1687253 h 1687253"/>
              <a:gd name="connsiteX6" fmla="*/ 3699845 w 3988169"/>
              <a:gd name="connsiteY6" fmla="*/ 1684713 h 1687253"/>
              <a:gd name="connsiteX7" fmla="*/ 204631 w 3988169"/>
              <a:gd name="connsiteY7" fmla="*/ 1687253 h 1687253"/>
              <a:gd name="connsiteX8" fmla="*/ 0 w 3988169"/>
              <a:gd name="connsiteY8" fmla="*/ 1482622 h 1687253"/>
              <a:gd name="connsiteX9" fmla="*/ 0 w 3988169"/>
              <a:gd name="connsiteY9" fmla="*/ 206707 h 1687253"/>
              <a:gd name="connsiteX0" fmla="*/ 0 w 4064026"/>
              <a:gd name="connsiteY0" fmla="*/ 206707 h 1687253"/>
              <a:gd name="connsiteX1" fmla="*/ 204631 w 4064026"/>
              <a:gd name="connsiteY1" fmla="*/ 2076 h 1687253"/>
              <a:gd name="connsiteX2" fmla="*/ 3697074 w 4064026"/>
              <a:gd name="connsiteY2" fmla="*/ 0 h 1687253"/>
              <a:gd name="connsiteX3" fmla="*/ 3988169 w 4064026"/>
              <a:gd name="connsiteY3" fmla="*/ 206707 h 1687253"/>
              <a:gd name="connsiteX4" fmla="*/ 3988169 w 4064026"/>
              <a:gd name="connsiteY4" fmla="*/ 1482622 h 1687253"/>
              <a:gd name="connsiteX5" fmla="*/ 3699845 w 4064026"/>
              <a:gd name="connsiteY5" fmla="*/ 1684713 h 1687253"/>
              <a:gd name="connsiteX6" fmla="*/ 204631 w 4064026"/>
              <a:gd name="connsiteY6" fmla="*/ 1687253 h 1687253"/>
              <a:gd name="connsiteX7" fmla="*/ 0 w 4064026"/>
              <a:gd name="connsiteY7" fmla="*/ 1482622 h 1687253"/>
              <a:gd name="connsiteX8" fmla="*/ 0 w 4064026"/>
              <a:gd name="connsiteY8" fmla="*/ 206707 h 1687253"/>
              <a:gd name="connsiteX0" fmla="*/ 0 w 3988169"/>
              <a:gd name="connsiteY0" fmla="*/ 206707 h 1687253"/>
              <a:gd name="connsiteX1" fmla="*/ 204631 w 3988169"/>
              <a:gd name="connsiteY1" fmla="*/ 2076 h 1687253"/>
              <a:gd name="connsiteX2" fmla="*/ 3697074 w 3988169"/>
              <a:gd name="connsiteY2" fmla="*/ 0 h 1687253"/>
              <a:gd name="connsiteX3" fmla="*/ 3988169 w 3988169"/>
              <a:gd name="connsiteY3" fmla="*/ 206707 h 1687253"/>
              <a:gd name="connsiteX4" fmla="*/ 3699845 w 3988169"/>
              <a:gd name="connsiteY4" fmla="*/ 1684713 h 1687253"/>
              <a:gd name="connsiteX5" fmla="*/ 204631 w 3988169"/>
              <a:gd name="connsiteY5" fmla="*/ 1687253 h 1687253"/>
              <a:gd name="connsiteX6" fmla="*/ 0 w 3988169"/>
              <a:gd name="connsiteY6" fmla="*/ 1482622 h 1687253"/>
              <a:gd name="connsiteX7" fmla="*/ 0 w 3988169"/>
              <a:gd name="connsiteY7" fmla="*/ 206707 h 1687253"/>
              <a:gd name="connsiteX0" fmla="*/ 0 w 3699845"/>
              <a:gd name="connsiteY0" fmla="*/ 206707 h 1687253"/>
              <a:gd name="connsiteX1" fmla="*/ 204631 w 3699845"/>
              <a:gd name="connsiteY1" fmla="*/ 2076 h 1687253"/>
              <a:gd name="connsiteX2" fmla="*/ 3697074 w 3699845"/>
              <a:gd name="connsiteY2" fmla="*/ 0 h 1687253"/>
              <a:gd name="connsiteX3" fmla="*/ 3699845 w 3699845"/>
              <a:gd name="connsiteY3" fmla="*/ 1684713 h 1687253"/>
              <a:gd name="connsiteX4" fmla="*/ 204631 w 3699845"/>
              <a:gd name="connsiteY4" fmla="*/ 1687253 h 1687253"/>
              <a:gd name="connsiteX5" fmla="*/ 0 w 3699845"/>
              <a:gd name="connsiteY5" fmla="*/ 1482622 h 1687253"/>
              <a:gd name="connsiteX6" fmla="*/ 0 w 3699845"/>
              <a:gd name="connsiteY6" fmla="*/ 206707 h 1687253"/>
              <a:gd name="connsiteX0" fmla="*/ 0 w 3700111"/>
              <a:gd name="connsiteY0" fmla="*/ 204631 h 1685177"/>
              <a:gd name="connsiteX1" fmla="*/ 204631 w 3700111"/>
              <a:gd name="connsiteY1" fmla="*/ 0 h 1685177"/>
              <a:gd name="connsiteX2" fmla="*/ 3699845 w 3700111"/>
              <a:gd name="connsiteY2" fmla="*/ 3466 h 1685177"/>
              <a:gd name="connsiteX3" fmla="*/ 3699845 w 3700111"/>
              <a:gd name="connsiteY3" fmla="*/ 1682637 h 1685177"/>
              <a:gd name="connsiteX4" fmla="*/ 204631 w 3700111"/>
              <a:gd name="connsiteY4" fmla="*/ 1685177 h 1685177"/>
              <a:gd name="connsiteX5" fmla="*/ 0 w 3700111"/>
              <a:gd name="connsiteY5" fmla="*/ 1480546 h 1685177"/>
              <a:gd name="connsiteX6" fmla="*/ 0 w 3700111"/>
              <a:gd name="connsiteY6" fmla="*/ 204631 h 168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00111" h="1685177">
                <a:moveTo>
                  <a:pt x="0" y="204631"/>
                </a:moveTo>
                <a:cubicBezTo>
                  <a:pt x="0" y="91616"/>
                  <a:pt x="91616" y="0"/>
                  <a:pt x="204631" y="0"/>
                </a:cubicBezTo>
                <a:lnTo>
                  <a:pt x="3699845" y="3466"/>
                </a:lnTo>
                <a:cubicBezTo>
                  <a:pt x="3700769" y="565037"/>
                  <a:pt x="3698921" y="1121066"/>
                  <a:pt x="3699845" y="1682637"/>
                </a:cubicBezTo>
                <a:lnTo>
                  <a:pt x="204631" y="1685177"/>
                </a:lnTo>
                <a:cubicBezTo>
                  <a:pt x="91616" y="1685177"/>
                  <a:pt x="0" y="1593561"/>
                  <a:pt x="0" y="1480546"/>
                </a:cubicBezTo>
                <a:lnTo>
                  <a:pt x="0" y="204631"/>
                </a:lnTo>
                <a:close/>
              </a:path>
            </a:pathLst>
          </a:custGeom>
          <a:solidFill>
            <a:srgbClr val="FBCE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4EBE3EA-1BE5-5411-2954-BE1B2896810D}"/>
              </a:ext>
            </a:extLst>
          </p:cNvPr>
          <p:cNvSpPr txBox="1">
            <a:spLocks/>
          </p:cNvSpPr>
          <p:nvPr/>
        </p:nvSpPr>
        <p:spPr>
          <a:xfrm>
            <a:off x="6427214" y="2170842"/>
            <a:ext cx="2842353" cy="38470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ShellMedium" panose="020B0604020202020204" pitchFamily="34" charset="0"/>
              <a:buNone/>
              <a:defRPr sz="1600" kern="1200">
                <a:solidFill>
                  <a:srgbClr val="595959"/>
                </a:solidFill>
                <a:latin typeface="ShellBook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hellMedium" panose="020B0604020202020204" pitchFamily="34" charset="0"/>
              <a:buNone/>
              <a:defRPr sz="1400" kern="1200">
                <a:solidFill>
                  <a:srgbClr val="595959"/>
                </a:solidFill>
                <a:latin typeface="ShellBook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hellMedium" panose="020B0604020202020204" pitchFamily="34" charset="0"/>
              <a:buNone/>
              <a:defRPr sz="1200" kern="1200">
                <a:solidFill>
                  <a:srgbClr val="595959"/>
                </a:solidFill>
                <a:latin typeface="ShellBook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hellMedium" panose="020B0604020202020204" pitchFamily="34" charset="0"/>
              <a:buNone/>
              <a:defRPr sz="1000" kern="1200">
                <a:solidFill>
                  <a:srgbClr val="595959"/>
                </a:solidFill>
                <a:latin typeface="ShellBook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hellMedium" panose="020B0604020202020204" pitchFamily="34" charset="0"/>
              <a:buNone/>
              <a:defRPr sz="1000" kern="1200">
                <a:solidFill>
                  <a:srgbClr val="595959"/>
                </a:solidFill>
                <a:latin typeface="ShellBook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hellMedium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hellMedium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hellMedium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hellMedium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tx1"/>
                </a:solidFill>
                <a:latin typeface="ShellMedium" pitchFamily="2" charset="0"/>
              </a:rPr>
              <a:t>On the Move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0AEE49-89DA-5424-23D1-48E9F5C53564}"/>
              </a:ext>
            </a:extLst>
          </p:cNvPr>
          <p:cNvSpPr txBox="1"/>
          <p:nvPr/>
        </p:nvSpPr>
        <p:spPr>
          <a:xfrm>
            <a:off x="6861582" y="3199044"/>
            <a:ext cx="1967828" cy="55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25"/>
              </a:spcAft>
              <a:defRPr/>
            </a:pPr>
            <a:r>
              <a:rPr lang="en-GB" sz="1013" kern="0" dirty="0">
                <a:latin typeface="ShellMedium" panose="00000600000000000000" pitchFamily="2" charset="0"/>
              </a:rPr>
              <a:t>Do not use any hands-free device – Bluetooth, built-in, etc. – whilst driving</a:t>
            </a:r>
          </a:p>
        </p:txBody>
      </p:sp>
      <p:grpSp>
        <p:nvGrpSpPr>
          <p:cNvPr id="336" name="Group 335"/>
          <p:cNvGrpSpPr/>
          <p:nvPr/>
        </p:nvGrpSpPr>
        <p:grpSpPr>
          <a:xfrm>
            <a:off x="567873" y="2465522"/>
            <a:ext cx="418500" cy="418500"/>
            <a:chOff x="567873" y="2465522"/>
            <a:chExt cx="418500" cy="4185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B4F5AAB-5072-C114-574A-056454F764D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67873" y="2465522"/>
              <a:ext cx="418500" cy="418500"/>
            </a:xfrm>
            <a:prstGeom prst="ellipse">
              <a:avLst/>
            </a:prstGeom>
            <a:solidFill>
              <a:srgbClr val="DD1D2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00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039CEE-337A-BEFB-6F87-4698DDC38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644816" y="2532303"/>
              <a:ext cx="303406" cy="303406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77B5FD2-84CA-DF57-9882-3937F185A31D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94527" y="2522787"/>
            <a:ext cx="1744734" cy="311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9pPr>
          </a:lstStyle>
          <a:p>
            <a:pPr lvl="0">
              <a:defRPr/>
            </a:pPr>
            <a:r>
              <a:rPr lang="en-GB" sz="1013" kern="0" dirty="0">
                <a:latin typeface="ShellMedium" panose="00000600000000000000" pitchFamily="2" charset="0"/>
              </a:rPr>
              <a:t>Ensure confidential discussions are not overheard</a:t>
            </a:r>
          </a:p>
        </p:txBody>
      </p:sp>
      <p:grpSp>
        <p:nvGrpSpPr>
          <p:cNvPr id="360" name="Group 359"/>
          <p:cNvGrpSpPr/>
          <p:nvPr/>
        </p:nvGrpSpPr>
        <p:grpSpPr>
          <a:xfrm>
            <a:off x="3276858" y="3211201"/>
            <a:ext cx="418500" cy="418500"/>
            <a:chOff x="3276858" y="3211201"/>
            <a:chExt cx="418500" cy="4185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FC9BCA-7ED8-D767-2D3A-69E094234D95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276858" y="3211201"/>
              <a:ext cx="418500" cy="418500"/>
            </a:xfrm>
            <a:prstGeom prst="ellipse">
              <a:avLst/>
            </a:prstGeom>
            <a:solidFill>
              <a:srgbClr val="DD1D2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DCA7BFB-B8DC-3DDC-3EFC-EFB393044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3312440" y="3256032"/>
              <a:ext cx="327077" cy="327077"/>
            </a:xfrm>
            <a:prstGeom prst="rect">
              <a:avLst/>
            </a:prstGeom>
          </p:spPr>
        </p:pic>
      </p:grpSp>
      <p:grpSp>
        <p:nvGrpSpPr>
          <p:cNvPr id="416" name="Group 415"/>
          <p:cNvGrpSpPr/>
          <p:nvPr/>
        </p:nvGrpSpPr>
        <p:grpSpPr>
          <a:xfrm>
            <a:off x="563209" y="3215388"/>
            <a:ext cx="2612606" cy="418500"/>
            <a:chOff x="563209" y="3215388"/>
            <a:chExt cx="2612606" cy="4185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B5C37C0-EA60-6336-5CE1-203003ADD10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63209" y="3215388"/>
              <a:ext cx="418500" cy="418500"/>
            </a:xfrm>
            <a:prstGeom prst="ellipse">
              <a:avLst/>
            </a:prstGeom>
            <a:solidFill>
              <a:srgbClr val="DD1D2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0CEDBF-8A8B-BD64-C5FA-0301B705283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00530" y="3265949"/>
              <a:ext cx="2075285" cy="31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9pPr>
            </a:lstStyle>
            <a:p>
              <a:pPr lvl="0">
                <a:defRPr/>
              </a:pPr>
              <a:r>
                <a:rPr lang="en-GB" sz="1013" kern="0" dirty="0">
                  <a:latin typeface="ShellMedium" panose="00000600000000000000" pitchFamily="2" charset="0"/>
                </a:rPr>
                <a:t>Make sure your workspace is ergonomically sound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8AC0D18-72C8-141C-E799-EF2F8F515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gray">
            <a:xfrm>
              <a:off x="620735" y="3273730"/>
              <a:ext cx="314862" cy="314862"/>
            </a:xfrm>
            <a:prstGeom prst="rect">
              <a:avLst/>
            </a:prstGeom>
          </p:spPr>
        </p:pic>
      </p:grpSp>
      <p:grpSp>
        <p:nvGrpSpPr>
          <p:cNvPr id="440" name="Group 439"/>
          <p:cNvGrpSpPr/>
          <p:nvPr/>
        </p:nvGrpSpPr>
        <p:grpSpPr>
          <a:xfrm>
            <a:off x="566184" y="3965231"/>
            <a:ext cx="2231362" cy="418500"/>
            <a:chOff x="566184" y="3965231"/>
            <a:chExt cx="2231362" cy="4185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D79E7AE-23EC-4345-E56D-CBB3368B4549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66184" y="3965231"/>
              <a:ext cx="418500" cy="418500"/>
            </a:xfrm>
            <a:prstGeom prst="ellipse">
              <a:avLst/>
            </a:prstGeom>
            <a:solidFill>
              <a:srgbClr val="DD1D2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A88238D-76B4-AEF2-3178-7D58DDDAD95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97702" y="4016465"/>
              <a:ext cx="1699844" cy="31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9pPr>
            </a:lstStyle>
            <a:p>
              <a:pPr defTabSz="11409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13" kern="0" dirty="0">
                  <a:latin typeface="ShellMedium" panose="00000600000000000000" pitchFamily="2" charset="0"/>
                </a:rPr>
                <a:t>Ensure adequate lighting in the room when you work</a:t>
              </a:r>
            </a:p>
          </p:txBody>
        </p:sp>
        <p:pic>
          <p:nvPicPr>
            <p:cNvPr id="24" name="Picture 23" descr="Icon&#10;&#10;Description automatically generated">
              <a:extLst>
                <a:ext uri="{FF2B5EF4-FFF2-40B4-BE49-F238E27FC236}">
                  <a16:creationId xmlns:a16="http://schemas.microsoft.com/office/drawing/2014/main" id="{4ABEED6D-CF5A-EC99-BFB6-68CF7D078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615074" y="4008178"/>
              <a:ext cx="325747" cy="325747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CC61625-49EB-6D04-E601-1E7485ED0E6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00271" y="4844253"/>
            <a:ext cx="1582679" cy="31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9pPr>
          </a:lstStyle>
          <a:p>
            <a:pPr defTabSz="114094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013" kern="0" dirty="0">
                <a:latin typeface="ShellMedium" panose="00000600000000000000" pitchFamily="2" charset="0"/>
              </a:rPr>
              <a:t>Clean surfaces frequently</a:t>
            </a:r>
          </a:p>
          <a:p>
            <a:pPr lvl="0">
              <a:defRPr/>
            </a:pPr>
            <a:endParaRPr lang="en-GB" altLang="en-US" sz="1050" dirty="0">
              <a:latin typeface="ShellMedium" panose="00000600000000000000" pitchFamily="2" charset="0"/>
            </a:endParaRPr>
          </a:p>
        </p:txBody>
      </p:sp>
      <p:grpSp>
        <p:nvGrpSpPr>
          <p:cNvPr id="464" name="Group 463"/>
          <p:cNvGrpSpPr/>
          <p:nvPr/>
        </p:nvGrpSpPr>
        <p:grpSpPr>
          <a:xfrm>
            <a:off x="574529" y="4707062"/>
            <a:ext cx="418500" cy="418500"/>
            <a:chOff x="574529" y="4707062"/>
            <a:chExt cx="418500" cy="4185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6A5CFE2-6744-AE64-0A87-2306878AB89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574529" y="4707062"/>
              <a:ext cx="418500" cy="418500"/>
            </a:xfrm>
            <a:prstGeom prst="ellipse">
              <a:avLst/>
            </a:prstGeom>
            <a:solidFill>
              <a:srgbClr val="DD1D2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00" dirty="0"/>
            </a:p>
          </p:txBody>
        </p:sp>
        <p:pic>
          <p:nvPicPr>
            <p:cNvPr id="28" name="Picture 27" descr="Icon&#10;&#10;Description automatically generated">
              <a:extLst>
                <a:ext uri="{FF2B5EF4-FFF2-40B4-BE49-F238E27FC236}">
                  <a16:creationId xmlns:a16="http://schemas.microsoft.com/office/drawing/2014/main" id="{E804D2BC-9BDA-A1F5-84FC-A9AB542D6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628464" y="4766424"/>
              <a:ext cx="308724" cy="308724"/>
            </a:xfrm>
            <a:prstGeom prst="rect">
              <a:avLst/>
            </a:prstGeom>
          </p:spPr>
        </p:pic>
      </p:grpSp>
      <p:grpSp>
        <p:nvGrpSpPr>
          <p:cNvPr id="488" name="Group 487"/>
          <p:cNvGrpSpPr/>
          <p:nvPr/>
        </p:nvGrpSpPr>
        <p:grpSpPr>
          <a:xfrm>
            <a:off x="3284845" y="2464512"/>
            <a:ext cx="1964453" cy="418500"/>
            <a:chOff x="3284845" y="2464512"/>
            <a:chExt cx="1964453" cy="4185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3F5062F-6F02-731C-6339-051A5195E051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284845" y="2464512"/>
              <a:ext cx="418500" cy="418500"/>
            </a:xfrm>
            <a:prstGeom prst="ellipse">
              <a:avLst/>
            </a:prstGeom>
            <a:solidFill>
              <a:srgbClr val="DD1D2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9EC163C-72B6-6F64-695C-ADF719E16F2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94256" y="2513721"/>
              <a:ext cx="1455042" cy="311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ShellMedium" panose="020B0604020202020204" pitchFamily="34" charset="0"/>
                </a:defRPr>
              </a:lvl9pPr>
            </a:lstStyle>
            <a:p>
              <a:pPr lvl="0">
                <a:defRPr/>
              </a:pPr>
              <a:r>
                <a:rPr lang="en-GB" sz="1013" kern="0" dirty="0">
                  <a:latin typeface="ShellMedium" panose="00000600000000000000" pitchFamily="2" charset="0"/>
                </a:rPr>
                <a:t>Have an emergency and evacuation plan in place</a:t>
              </a:r>
              <a:endParaRPr lang="en-GB" altLang="en-US" sz="1013" dirty="0">
                <a:latin typeface="ShellMedium" panose="00000600000000000000" pitchFamily="2" charset="0"/>
              </a:endParaRPr>
            </a:p>
          </p:txBody>
        </p:sp>
        <p:pic>
          <p:nvPicPr>
            <p:cNvPr id="32" name="Picture 31" descr="Icon&#10;&#10;Description automatically generated">
              <a:extLst>
                <a:ext uri="{FF2B5EF4-FFF2-40B4-BE49-F238E27FC236}">
                  <a16:creationId xmlns:a16="http://schemas.microsoft.com/office/drawing/2014/main" id="{B8939686-050E-4B5C-6DBD-2373AC0C9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3343513" y="2528129"/>
              <a:ext cx="282938" cy="282938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E3F4909-8EBE-BBCD-316D-2FDFC53BF0CB}"/>
              </a:ext>
            </a:extLst>
          </p:cNvPr>
          <p:cNvSpPr txBox="1"/>
          <p:nvPr/>
        </p:nvSpPr>
        <p:spPr>
          <a:xfrm>
            <a:off x="6861378" y="2430492"/>
            <a:ext cx="1362816" cy="715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  <a:defRPr/>
            </a:pPr>
            <a:r>
              <a:rPr lang="en-GB" sz="1013" kern="0" dirty="0">
                <a:latin typeface="ShellMedium" panose="00000600000000000000" pitchFamily="2" charset="0"/>
              </a:rPr>
              <a:t>Do not take this call, </a:t>
            </a:r>
            <a:br>
              <a:rPr lang="en-GB" sz="1013" kern="0" dirty="0">
                <a:latin typeface="ShellMedium" panose="00000600000000000000" pitchFamily="2" charset="0"/>
              </a:rPr>
            </a:br>
            <a:r>
              <a:rPr lang="en-GB" sz="1013" kern="0" dirty="0">
                <a:latin typeface="ShellMedium" panose="00000600000000000000" pitchFamily="2" charset="0"/>
              </a:rPr>
              <a:t>or any other call, while driving – ever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338CEC-65D2-B784-25F8-D25A60B9BCB6}"/>
              </a:ext>
            </a:extLst>
          </p:cNvPr>
          <p:cNvSpPr txBox="1"/>
          <p:nvPr/>
        </p:nvSpPr>
        <p:spPr>
          <a:xfrm>
            <a:off x="6871943" y="4048872"/>
            <a:ext cx="1407838" cy="40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013" dirty="0">
                <a:latin typeface="ShellMedium" panose="00000600000000000000" pitchFamily="50" charset="0"/>
                <a:ea typeface="ShellMedium" panose="020F0502020204030204" pitchFamily="34" charset="0"/>
              </a:rPr>
              <a:t>Continue to follow COVID guidelines</a:t>
            </a:r>
            <a:endParaRPr lang="en-GB" sz="1013" dirty="0">
              <a:latin typeface="ShellMedium" panose="00000600000000000000" pitchFamily="50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1557A4-1908-F062-EA31-A0FCD548B7B1}"/>
              </a:ext>
            </a:extLst>
          </p:cNvPr>
          <p:cNvSpPr txBox="1"/>
          <p:nvPr/>
        </p:nvSpPr>
        <p:spPr>
          <a:xfrm>
            <a:off x="6865148" y="4543577"/>
            <a:ext cx="1828788" cy="715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en-US" sz="1013" dirty="0">
                <a:latin typeface="ShellMedium" panose="00000600000000000000" pitchFamily="50" charset="0"/>
              </a:rPr>
              <a:t>In the event of any kind of emergency, please leave the call – promptly and safely</a:t>
            </a:r>
            <a:endParaRPr lang="en-GB" sz="1013" dirty="0">
              <a:latin typeface="ShellMedium" panose="00000600000000000000" pitchFamily="50" charset="0"/>
            </a:endParaRPr>
          </a:p>
        </p:txBody>
      </p:sp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9F6CA5D7-0A23-AA6A-8265-279A1BEF7116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6264" y="4028065"/>
            <a:ext cx="354162" cy="354162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FC078402-67A4-18AB-1FBB-DA92D01D6BC5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0520" y="4580584"/>
            <a:ext cx="365002" cy="365002"/>
          </a:xfrm>
          <a:prstGeom prst="rect">
            <a:avLst/>
          </a:prstGeom>
        </p:spPr>
      </p:pic>
      <p:pic>
        <p:nvPicPr>
          <p:cNvPr id="38" name="Picture 37" descr="Logo, company name&#10;&#10;Description automatically generated">
            <a:extLst>
              <a:ext uri="{FF2B5EF4-FFF2-40B4-BE49-F238E27FC236}">
                <a16:creationId xmlns:a16="http://schemas.microsoft.com/office/drawing/2014/main" id="{8454F58B-0410-F864-45BD-C68D5EE4AB5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1167" y="3199046"/>
            <a:ext cx="367382" cy="367382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73C9145F-DF1C-39FE-7FBC-842420E6C265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1167" y="2466367"/>
            <a:ext cx="327376" cy="32737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C64BB6D-C54D-073C-7F22-2567972A5AD4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95584" y="3500920"/>
            <a:ext cx="1744734" cy="124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hellMedium" panose="020B0604020202020204" pitchFamily="34" charset="0"/>
              </a:defRPr>
            </a:lvl9pPr>
          </a:lstStyle>
          <a:p>
            <a:pPr marL="214298" indent="-214298">
              <a:buClr>
                <a:srgbClr val="DD1D21"/>
              </a:buClr>
              <a:buFont typeface="Wingdings" panose="05000000000000000000" pitchFamily="2" charset="2"/>
              <a:buChar char=""/>
              <a:defRPr/>
            </a:pPr>
            <a:r>
              <a:rPr lang="en-GB" sz="1013" kern="0" dirty="0">
                <a:latin typeface="ShellMedium" panose="00000600000000000000" pitchFamily="2" charset="0"/>
              </a:rPr>
              <a:t>Know what the fire alarm sounds like</a:t>
            </a:r>
          </a:p>
          <a:p>
            <a:pPr marL="214298" indent="-214298">
              <a:buClr>
                <a:srgbClr val="DD1D21"/>
              </a:buClr>
              <a:buFont typeface="Wingdings" panose="05000000000000000000" pitchFamily="2" charset="2"/>
              <a:buChar char=""/>
              <a:defRPr/>
            </a:pPr>
            <a:r>
              <a:rPr lang="en-GB" sz="1013" kern="0" dirty="0">
                <a:latin typeface="ShellMedium" panose="00000600000000000000" pitchFamily="2" charset="0"/>
              </a:rPr>
              <a:t>Make sure that you can hear the fire alarm</a:t>
            </a:r>
          </a:p>
          <a:p>
            <a:pPr marL="214298" indent="-214298">
              <a:buClr>
                <a:srgbClr val="DD1D21"/>
              </a:buClr>
              <a:buFont typeface="Wingdings" panose="05000000000000000000" pitchFamily="2" charset="2"/>
              <a:buChar char=""/>
              <a:defRPr/>
            </a:pPr>
            <a:r>
              <a:rPr lang="en-GB" sz="1013" kern="0" dirty="0">
                <a:latin typeface="ShellMedium" panose="00000600000000000000" pitchFamily="2" charset="0"/>
              </a:rPr>
              <a:t>Make sure your smoke alarms work</a:t>
            </a:r>
          </a:p>
          <a:p>
            <a:pPr marL="214298" indent="-214298">
              <a:buClr>
                <a:srgbClr val="DD1D21"/>
              </a:buClr>
              <a:buFont typeface="Wingdings" panose="05000000000000000000" pitchFamily="2" charset="2"/>
              <a:buChar char=""/>
              <a:defRPr/>
            </a:pPr>
            <a:r>
              <a:rPr lang="en-GB" sz="1013" kern="0" dirty="0">
                <a:latin typeface="ShellMedium" panose="00000600000000000000" pitchFamily="2" charset="0"/>
              </a:rPr>
              <a:t>Maintain clear walkways and fire exits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A758FA-1BF9-8A99-FB9D-AE2FEEF12CF9}"/>
              </a:ext>
            </a:extLst>
          </p:cNvPr>
          <p:cNvSpPr txBox="1"/>
          <p:nvPr/>
        </p:nvSpPr>
        <p:spPr bwMode="gray">
          <a:xfrm>
            <a:off x="3740953" y="3255097"/>
            <a:ext cx="2210669" cy="248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013" dirty="0">
                <a:latin typeface="ShellMedium" panose="00000600000000000000" pitchFamily="50" charset="0"/>
                <a:ea typeface="ShellMedium" panose="020F0502020204030204" pitchFamily="34" charset="0"/>
              </a:rPr>
              <a:t>Ensure understanding of fire safety</a:t>
            </a:r>
            <a:endParaRPr lang="en-GB" sz="1013" dirty="0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77354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ubtitle 2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dirty="0">
                <a:solidFill>
                  <a:schemeClr val="tx1"/>
                </a:solidFill>
                <a:latin typeface="ShellMedium" charset="0"/>
              </a:rPr>
              <a:t>Agile Methodology,</a:t>
            </a:r>
            <a:br>
              <a:rPr lang="en-GB" sz="2400" dirty="0">
                <a:solidFill>
                  <a:schemeClr val="tx1"/>
                </a:solidFill>
                <a:latin typeface="ShellMedium" charset="0"/>
              </a:rPr>
            </a:br>
            <a:r>
              <a:rPr lang="en-GB" sz="2400" dirty="0">
                <a:solidFill>
                  <a:schemeClr val="tx1"/>
                </a:solidFill>
                <a:latin typeface="ShellMedium" charset="0"/>
              </a:rPr>
              <a:t>Azure DevOps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2.1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August 25, 2023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65222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524E-49B5-1CEB-405F-D1188D3F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Creating an Organisation in Azure DevOps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43D8E8B1-A1AC-B7ED-7EBC-D09995DEEB1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" y="1665288"/>
            <a:ext cx="7510779" cy="46942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A3C7A-B23B-C990-F5F9-D0619EE675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90379-A5B6-976C-761B-761EFEA6C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D83ED-B858-DA85-F878-509472E11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603949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524E-49B5-1CEB-405F-D1188D3F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Creating a Project in Azure DevOps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B885D4CD-EA36-0EF1-E1B1-145323F4259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" y="1665288"/>
            <a:ext cx="7510779" cy="46942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A3C7A-B23B-C990-F5F9-D0619EE675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90379-A5B6-976C-761B-761EFEA6C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D83ED-B858-DA85-F878-509472E11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464864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524E-49B5-1CEB-405F-D1188D3F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Creating a Sprint in Azure DevOps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04C11402-D1DA-1691-09A7-2E491A5A4AF5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" y="1665288"/>
            <a:ext cx="7510779" cy="46942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A3C7A-B23B-C990-F5F9-D0619EE675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90379-A5B6-976C-761B-761EFEA6C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D83ED-B858-DA85-F878-509472E11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953716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524E-49B5-1CEB-405F-D1188D3F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4. Creating an Epic in Azure DevOps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C55C147-EA03-739D-E994-C3DF8531C70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" y="1665288"/>
            <a:ext cx="7510779" cy="46942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A3C7A-B23B-C990-F5F9-D0619EE675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90379-A5B6-976C-761B-761EFEA6C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D83ED-B858-DA85-F878-509472E11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175447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524E-49B5-1CEB-405F-D1188D3FE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5. Creating a Task in Azure DevOps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21348ABB-C1FE-465C-582E-39009A458E4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60" y="1665288"/>
            <a:ext cx="7510779" cy="46942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A3C7A-B23B-C990-F5F9-D0619EE675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August 25,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90379-A5B6-976C-761B-761EFEA6C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D83ED-B858-DA85-F878-509472E11C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487031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hell layouts with footer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3C88"/>
      </a:hlink>
      <a:folHlink>
        <a:srgbClr val="003C88"/>
      </a:folHlink>
    </a:clrScheme>
    <a:fontScheme name="Shell Font Theme">
      <a:majorFont>
        <a:latin typeface="ShellHeavy"/>
        <a:ea typeface=""/>
        <a:cs typeface=""/>
      </a:majorFont>
      <a:minorFont>
        <a:latin typeface="Shell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201613" indent="-201613" defTabSz="357708">
          <a:lnSpc>
            <a:spcPct val="140000"/>
          </a:lnSpc>
          <a:buClr>
            <a:schemeClr val="accent2"/>
          </a:buClr>
          <a:buSzPct val="85000"/>
          <a:buFont typeface="Wingdings" panose="05000000000000000000" pitchFamily="2" charset="2"/>
          <a:buChar char=""/>
          <a:defRPr sz="1600" dirty="0" err="1"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Onscreen;2057;Pos2;Date1;Traditional Shell template - 4x3 V102.potx" id="{F498FE8A-1655-4354-91B8-3022B4E9DAC1}" vid="{5F85C413-5416-4C58-9062-BA0CADC6F86C}"/>
    </a:ext>
  </a:extLst>
</a:theme>
</file>

<file path=ppt/theme/theme2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292BA1727BD849B5B8F9273726CBB0" ma:contentTypeVersion="0" ma:contentTypeDescription="Create a new document." ma:contentTypeScope="" ma:versionID="551211263be80bf844acc890170c373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d50109db980b0ea64ca830ac0d9a02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77C6EA-2AD3-4909-9C9B-FA42F44A5B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FD33960-79AA-4DD6-97B3-9310253511FE}">
  <ds:schemaRefs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A2E4230-52EA-4FD0-B944-F5A9AACECCF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Onscreen;2057;Pos2;Date1;Traditional Shell template - 4x3 V102</Template>
  <TotalTime>113</TotalTime>
  <Words>456</Words>
  <Application>Microsoft Office PowerPoint</Application>
  <PresentationFormat>On-screen Show (4:3)</PresentationFormat>
  <Paragraphs>135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ShellHeavy</vt:lpstr>
      <vt:lpstr>ShellBook</vt:lpstr>
      <vt:lpstr>Wingdings</vt:lpstr>
      <vt:lpstr>ShellMedium</vt:lpstr>
      <vt:lpstr>Shell layouts with footer</vt:lpstr>
      <vt:lpstr>Journey PPT</vt:lpstr>
      <vt:lpstr>PowerPoint Presentation</vt:lpstr>
      <vt:lpstr>Safety and Health On Site</vt:lpstr>
      <vt:lpstr>PowerPoint Presentation</vt:lpstr>
      <vt:lpstr>1. Creating an Organisation in Azure DevOps</vt:lpstr>
      <vt:lpstr>2. Creating a Project in Azure DevOps</vt:lpstr>
      <vt:lpstr>3. Creating a Sprint in Azure DevOps</vt:lpstr>
      <vt:lpstr>4. Creating an Epic in Azure DevOps</vt:lpstr>
      <vt:lpstr>5. Creating a Task in Azure DevOps</vt:lpstr>
      <vt:lpstr>6. Creating an Issue in Azure DevOps</vt:lpstr>
      <vt:lpstr>2.2 DBMS</vt:lpstr>
      <vt:lpstr>2.3 Testing</vt:lpstr>
      <vt:lpstr>2.4 DevOps – CI/CD</vt:lpstr>
      <vt:lpstr>PowerPoint Presentation</vt:lpstr>
      <vt:lpstr>1. Creating a Linux VM in Azure Portal</vt:lpstr>
      <vt:lpstr>PowerPoint Presentation</vt:lpstr>
      <vt:lpstr>2. Setting up GitHub Actions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PPT</dc:title>
  <dc:creator>Fawaz, Omeir SBOBNG-PTIY/FEA</dc:creator>
  <cp:lastModifiedBy>Fawaz, Omeir SBOBNG-PTIY/FEA</cp:lastModifiedBy>
  <cp:revision>4</cp:revision>
  <dcterms:created xsi:type="dcterms:W3CDTF">2023-08-25T03:09:57Z</dcterms:created>
  <dcterms:modified xsi:type="dcterms:W3CDTF">2023-08-25T10:50:57Z</dcterms:modified>
  <cp:category>Shell_IC: INTERNAL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Onscreen</vt:lpwstr>
  </property>
  <property fmtid="{D5CDD505-2E9C-101B-9397-08002B2CF9AE}" pid="3" name="WizKit Template Version">
    <vt:i4>6</vt:i4>
  </property>
  <property fmtid="{D5CDD505-2E9C-101B-9397-08002B2CF9AE}" pid="4" name="ContentTypeId">
    <vt:lpwstr>0x010100A4292BA1727BD849B5B8F9273726CBB0</vt:lpwstr>
  </property>
</Properties>
</file>